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
  </p:sldMasterIdLst>
  <p:handoutMasterIdLst>
    <p:handoutMasterId r:id="rId7"/>
  </p:handoutMasterIdLst>
  <p:sldIdLst>
    <p:sldId id="261" r:id="rId3"/>
    <p:sldId id="258" r:id="rId4"/>
    <p:sldId id="259" r:id="rId5"/>
    <p:sldId id="257"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89" userDrawn="1">
          <p15:clr>
            <a:srgbClr val="A4A3A4"/>
          </p15:clr>
        </p15:guide>
        <p15:guide id="2" pos="136" userDrawn="1">
          <p15:clr>
            <a:srgbClr val="A4A3A4"/>
          </p15:clr>
        </p15:guide>
        <p15:guide id="3" pos="204" userDrawn="1">
          <p15:clr>
            <a:srgbClr val="A4A3A4"/>
          </p15:clr>
        </p15:guide>
        <p15:guide id="4" pos="46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B9"/>
    <a:srgbClr val="E7E7E2"/>
    <a:srgbClr val="44403D"/>
    <a:srgbClr val="FE6B6B"/>
    <a:srgbClr val="CDD9DB"/>
    <a:srgbClr val="353633"/>
    <a:srgbClr val="BBB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5970"/>
  </p:normalViewPr>
  <p:slideViewPr>
    <p:cSldViewPr snapToGrid="0" snapToObjects="1">
      <p:cViewPr>
        <p:scale>
          <a:sx n="124" d="100"/>
          <a:sy n="124" d="100"/>
        </p:scale>
        <p:origin x="1962" y="-660"/>
      </p:cViewPr>
      <p:guideLst>
        <p:guide orient="horz" pos="6089"/>
        <p:guide pos="136"/>
        <p:guide pos="204"/>
        <p:guide pos="4662"/>
      </p:guideLst>
    </p:cSldViewPr>
  </p:slideViewPr>
  <p:notesTextViewPr>
    <p:cViewPr>
      <p:scale>
        <a:sx n="1" d="1"/>
        <a:sy n="1" d="1"/>
      </p:scale>
      <p:origin x="0" y="0"/>
    </p:cViewPr>
  </p:notesTextViewPr>
  <p:notesViewPr>
    <p:cSldViewPr snapToGrid="0" snapToObjects="1" showGuide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50.161\General\Orders\BBVA\2026\February%202026\BBVA%2055-55%20Memory%20Income%20Autocall%20February%202026%20USD\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50.161\General\Orders\BBVA\2026\February%202026\BBVA%2055-55%20Memory%20Income%20Autocall%20February%202026%20USD\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50.161\General\Orders\BBVA\2026\February%202026\BBVA%2055-55%20Memory%20Income%20Autocall%20February%202026%20USD\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168.150.161\General\Orders\BBVA\2026\February%202026\BBVA%2055-55%20Memory%20Income%20Autocall%20February%202026%20USD\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strRef>
          <c:f>'Graph 1 (4)'!$A$1</c:f>
          <c:strCache>
            <c:ptCount val="1"/>
            <c:pt idx="0">
              <c:v>Commerzbank</c:v>
            </c:pt>
          </c:strCache>
        </c:strRef>
      </c:tx>
      <c:layout>
        <c:manualLayout>
          <c:xMode val="edge"/>
          <c:yMode val="edge"/>
          <c:x val="0.34355391825577702"/>
          <c:y val="2.5806374203224597E-2"/>
        </c:manualLayout>
      </c:layout>
      <c:overlay val="0"/>
      <c:txPr>
        <a:bodyPr/>
        <a:lstStyle/>
        <a:p>
          <a:pPr>
            <a:defRPr sz="1000" b="1" i="0" baseline="0"/>
          </a:pPr>
          <a:endParaRPr lang="en-US"/>
        </a:p>
      </c:txPr>
    </c:title>
    <c:autoTitleDeleted val="0"/>
    <c:plotArea>
      <c:layout>
        <c:manualLayout>
          <c:layoutTarget val="inner"/>
          <c:xMode val="edge"/>
          <c:yMode val="edge"/>
          <c:x val="0.10623823200534441"/>
          <c:y val="0.18372703412073488"/>
          <c:w val="0.84721412948381447"/>
          <c:h val="0.60786848776496716"/>
        </c:manualLayout>
      </c:layout>
      <c:lineChart>
        <c:grouping val="standard"/>
        <c:varyColors val="0"/>
        <c:ser>
          <c:idx val="0"/>
          <c:order val="0"/>
          <c:spPr>
            <a:ln w="12700" cmpd="sng">
              <a:solidFill>
                <a:srgbClr val="548235"/>
              </a:solidFill>
              <a:headEnd w="lg" len="lg"/>
            </a:ln>
          </c:spPr>
          <c:marker>
            <c:symbol val="none"/>
          </c:marker>
          <c:cat>
            <c:numRef>
              <c:f>'Graph 1 (4)'!$A$3:$A$1568</c:f>
              <c:numCache>
                <c:formatCode>m/d/yyyy</c:formatCode>
                <c:ptCount val="1566"/>
                <c:pt idx="0">
                  <c:v>44208</c:v>
                </c:pt>
                <c:pt idx="1">
                  <c:v>44209</c:v>
                </c:pt>
                <c:pt idx="2">
                  <c:v>44210</c:v>
                </c:pt>
                <c:pt idx="3">
                  <c:v>44211</c:v>
                </c:pt>
                <c:pt idx="4">
                  <c:v>44214</c:v>
                </c:pt>
                <c:pt idx="5">
                  <c:v>44215</c:v>
                </c:pt>
                <c:pt idx="6">
                  <c:v>44216</c:v>
                </c:pt>
                <c:pt idx="7">
                  <c:v>44217</c:v>
                </c:pt>
                <c:pt idx="8">
                  <c:v>44218</c:v>
                </c:pt>
                <c:pt idx="9">
                  <c:v>44221</c:v>
                </c:pt>
                <c:pt idx="10">
                  <c:v>44222</c:v>
                </c:pt>
                <c:pt idx="11">
                  <c:v>44223</c:v>
                </c:pt>
                <c:pt idx="12">
                  <c:v>44224</c:v>
                </c:pt>
                <c:pt idx="13">
                  <c:v>44225</c:v>
                </c:pt>
                <c:pt idx="14">
                  <c:v>44228</c:v>
                </c:pt>
                <c:pt idx="15">
                  <c:v>44229</c:v>
                </c:pt>
                <c:pt idx="16">
                  <c:v>44230</c:v>
                </c:pt>
                <c:pt idx="17">
                  <c:v>44231</c:v>
                </c:pt>
                <c:pt idx="18">
                  <c:v>44232</c:v>
                </c:pt>
                <c:pt idx="19">
                  <c:v>44235</c:v>
                </c:pt>
                <c:pt idx="20">
                  <c:v>44236</c:v>
                </c:pt>
                <c:pt idx="21">
                  <c:v>44237</c:v>
                </c:pt>
                <c:pt idx="22">
                  <c:v>44238</c:v>
                </c:pt>
                <c:pt idx="23">
                  <c:v>44239</c:v>
                </c:pt>
                <c:pt idx="24">
                  <c:v>44242</c:v>
                </c:pt>
                <c:pt idx="25">
                  <c:v>44243</c:v>
                </c:pt>
                <c:pt idx="26">
                  <c:v>44244</c:v>
                </c:pt>
                <c:pt idx="27">
                  <c:v>44245</c:v>
                </c:pt>
                <c:pt idx="28">
                  <c:v>44246</c:v>
                </c:pt>
                <c:pt idx="29">
                  <c:v>44249</c:v>
                </c:pt>
                <c:pt idx="30">
                  <c:v>44250</c:v>
                </c:pt>
                <c:pt idx="31">
                  <c:v>44251</c:v>
                </c:pt>
                <c:pt idx="32">
                  <c:v>44252</c:v>
                </c:pt>
                <c:pt idx="33">
                  <c:v>44253</c:v>
                </c:pt>
                <c:pt idx="34">
                  <c:v>44256</c:v>
                </c:pt>
                <c:pt idx="35">
                  <c:v>44257</c:v>
                </c:pt>
                <c:pt idx="36">
                  <c:v>44258</c:v>
                </c:pt>
                <c:pt idx="37">
                  <c:v>44259</c:v>
                </c:pt>
                <c:pt idx="38">
                  <c:v>44260</c:v>
                </c:pt>
                <c:pt idx="39">
                  <c:v>44263</c:v>
                </c:pt>
                <c:pt idx="40">
                  <c:v>44264</c:v>
                </c:pt>
                <c:pt idx="41">
                  <c:v>44265</c:v>
                </c:pt>
                <c:pt idx="42">
                  <c:v>44266</c:v>
                </c:pt>
                <c:pt idx="43">
                  <c:v>44267</c:v>
                </c:pt>
                <c:pt idx="44">
                  <c:v>44270</c:v>
                </c:pt>
                <c:pt idx="45">
                  <c:v>44271</c:v>
                </c:pt>
                <c:pt idx="46">
                  <c:v>44272</c:v>
                </c:pt>
                <c:pt idx="47">
                  <c:v>44273</c:v>
                </c:pt>
                <c:pt idx="48">
                  <c:v>44274</c:v>
                </c:pt>
                <c:pt idx="49">
                  <c:v>44277</c:v>
                </c:pt>
                <c:pt idx="50">
                  <c:v>44278</c:v>
                </c:pt>
                <c:pt idx="51">
                  <c:v>44279</c:v>
                </c:pt>
                <c:pt idx="52">
                  <c:v>44280</c:v>
                </c:pt>
                <c:pt idx="53">
                  <c:v>44281</c:v>
                </c:pt>
                <c:pt idx="54">
                  <c:v>44284</c:v>
                </c:pt>
                <c:pt idx="55">
                  <c:v>44285</c:v>
                </c:pt>
                <c:pt idx="56">
                  <c:v>44286</c:v>
                </c:pt>
                <c:pt idx="57">
                  <c:v>44287</c:v>
                </c:pt>
                <c:pt idx="58">
                  <c:v>44288</c:v>
                </c:pt>
                <c:pt idx="59">
                  <c:v>44291</c:v>
                </c:pt>
                <c:pt idx="60">
                  <c:v>44292</c:v>
                </c:pt>
                <c:pt idx="61">
                  <c:v>44293</c:v>
                </c:pt>
                <c:pt idx="62">
                  <c:v>44294</c:v>
                </c:pt>
                <c:pt idx="63">
                  <c:v>44295</c:v>
                </c:pt>
                <c:pt idx="64">
                  <c:v>44298</c:v>
                </c:pt>
                <c:pt idx="65">
                  <c:v>44299</c:v>
                </c:pt>
                <c:pt idx="66">
                  <c:v>44300</c:v>
                </c:pt>
                <c:pt idx="67">
                  <c:v>44301</c:v>
                </c:pt>
                <c:pt idx="68">
                  <c:v>44302</c:v>
                </c:pt>
                <c:pt idx="69">
                  <c:v>44305</c:v>
                </c:pt>
                <c:pt idx="70">
                  <c:v>44306</c:v>
                </c:pt>
                <c:pt idx="71">
                  <c:v>44307</c:v>
                </c:pt>
                <c:pt idx="72">
                  <c:v>44308</c:v>
                </c:pt>
                <c:pt idx="73">
                  <c:v>44309</c:v>
                </c:pt>
                <c:pt idx="74">
                  <c:v>44312</c:v>
                </c:pt>
                <c:pt idx="75">
                  <c:v>44313</c:v>
                </c:pt>
                <c:pt idx="76">
                  <c:v>44314</c:v>
                </c:pt>
                <c:pt idx="77">
                  <c:v>44315</c:v>
                </c:pt>
                <c:pt idx="78">
                  <c:v>44316</c:v>
                </c:pt>
                <c:pt idx="79">
                  <c:v>44319</c:v>
                </c:pt>
                <c:pt idx="80">
                  <c:v>44320</c:v>
                </c:pt>
                <c:pt idx="81">
                  <c:v>44321</c:v>
                </c:pt>
                <c:pt idx="82">
                  <c:v>44322</c:v>
                </c:pt>
                <c:pt idx="83">
                  <c:v>44323</c:v>
                </c:pt>
                <c:pt idx="84">
                  <c:v>44326</c:v>
                </c:pt>
                <c:pt idx="85">
                  <c:v>44327</c:v>
                </c:pt>
                <c:pt idx="86">
                  <c:v>44328</c:v>
                </c:pt>
                <c:pt idx="87">
                  <c:v>44329</c:v>
                </c:pt>
                <c:pt idx="88">
                  <c:v>44330</c:v>
                </c:pt>
                <c:pt idx="89">
                  <c:v>44333</c:v>
                </c:pt>
                <c:pt idx="90">
                  <c:v>44334</c:v>
                </c:pt>
                <c:pt idx="91">
                  <c:v>44335</c:v>
                </c:pt>
                <c:pt idx="92">
                  <c:v>44336</c:v>
                </c:pt>
                <c:pt idx="93">
                  <c:v>44337</c:v>
                </c:pt>
                <c:pt idx="94">
                  <c:v>44340</c:v>
                </c:pt>
                <c:pt idx="95">
                  <c:v>44341</c:v>
                </c:pt>
                <c:pt idx="96">
                  <c:v>44342</c:v>
                </c:pt>
                <c:pt idx="97">
                  <c:v>44343</c:v>
                </c:pt>
                <c:pt idx="98">
                  <c:v>44344</c:v>
                </c:pt>
                <c:pt idx="99">
                  <c:v>44347</c:v>
                </c:pt>
                <c:pt idx="100">
                  <c:v>44348</c:v>
                </c:pt>
                <c:pt idx="101">
                  <c:v>44349</c:v>
                </c:pt>
                <c:pt idx="102">
                  <c:v>44350</c:v>
                </c:pt>
                <c:pt idx="103">
                  <c:v>44351</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44424</c:v>
                </c:pt>
                <c:pt idx="155">
                  <c:v>44425</c:v>
                </c:pt>
                <c:pt idx="156">
                  <c:v>44426</c:v>
                </c:pt>
                <c:pt idx="157">
                  <c:v>44427</c:v>
                </c:pt>
                <c:pt idx="158">
                  <c:v>44428</c:v>
                </c:pt>
                <c:pt idx="159">
                  <c:v>44431</c:v>
                </c:pt>
                <c:pt idx="160">
                  <c:v>44432</c:v>
                </c:pt>
                <c:pt idx="161">
                  <c:v>44433</c:v>
                </c:pt>
                <c:pt idx="162">
                  <c:v>44434</c:v>
                </c:pt>
                <c:pt idx="163">
                  <c:v>44435</c:v>
                </c:pt>
                <c:pt idx="164">
                  <c:v>44438</c:v>
                </c:pt>
                <c:pt idx="165">
                  <c:v>44439</c:v>
                </c:pt>
                <c:pt idx="166">
                  <c:v>44440</c:v>
                </c:pt>
                <c:pt idx="167">
                  <c:v>44441</c:v>
                </c:pt>
                <c:pt idx="168">
                  <c:v>44442</c:v>
                </c:pt>
                <c:pt idx="169">
                  <c:v>44445</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44525</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44554</c:v>
                </c:pt>
                <c:pt idx="249">
                  <c:v>44557</c:v>
                </c:pt>
                <c:pt idx="250">
                  <c:v>44558</c:v>
                </c:pt>
                <c:pt idx="251">
                  <c:v>44559</c:v>
                </c:pt>
                <c:pt idx="252">
                  <c:v>44560</c:v>
                </c:pt>
                <c:pt idx="253">
                  <c:v>44561</c:v>
                </c:pt>
                <c:pt idx="254">
                  <c:v>44564</c:v>
                </c:pt>
                <c:pt idx="255">
                  <c:v>44565</c:v>
                </c:pt>
                <c:pt idx="256">
                  <c:v>44566</c:v>
                </c:pt>
                <c:pt idx="257">
                  <c:v>44567</c:v>
                </c:pt>
                <c:pt idx="258">
                  <c:v>44568</c:v>
                </c:pt>
                <c:pt idx="259">
                  <c:v>44571</c:v>
                </c:pt>
                <c:pt idx="260">
                  <c:v>44572</c:v>
                </c:pt>
                <c:pt idx="261">
                  <c:v>44573</c:v>
                </c:pt>
                <c:pt idx="262">
                  <c:v>44574</c:v>
                </c:pt>
                <c:pt idx="263">
                  <c:v>44575</c:v>
                </c:pt>
                <c:pt idx="264">
                  <c:v>44578</c:v>
                </c:pt>
                <c:pt idx="265">
                  <c:v>44579</c:v>
                </c:pt>
                <c:pt idx="266">
                  <c:v>44580</c:v>
                </c:pt>
                <c:pt idx="267">
                  <c:v>44581</c:v>
                </c:pt>
                <c:pt idx="268">
                  <c:v>44582</c:v>
                </c:pt>
                <c:pt idx="269">
                  <c:v>44585</c:v>
                </c:pt>
                <c:pt idx="270">
                  <c:v>44586</c:v>
                </c:pt>
                <c:pt idx="271">
                  <c:v>44587</c:v>
                </c:pt>
                <c:pt idx="272">
                  <c:v>44588</c:v>
                </c:pt>
                <c:pt idx="273">
                  <c:v>44589</c:v>
                </c:pt>
                <c:pt idx="274">
                  <c:v>44592</c:v>
                </c:pt>
                <c:pt idx="275">
                  <c:v>44593</c:v>
                </c:pt>
                <c:pt idx="276">
                  <c:v>44594</c:v>
                </c:pt>
                <c:pt idx="277">
                  <c:v>44595</c:v>
                </c:pt>
                <c:pt idx="278">
                  <c:v>44596</c:v>
                </c:pt>
                <c:pt idx="279">
                  <c:v>44599</c:v>
                </c:pt>
                <c:pt idx="280">
                  <c:v>44600</c:v>
                </c:pt>
                <c:pt idx="281">
                  <c:v>44601</c:v>
                </c:pt>
                <c:pt idx="282">
                  <c:v>44602</c:v>
                </c:pt>
                <c:pt idx="283">
                  <c:v>44603</c:v>
                </c:pt>
                <c:pt idx="284">
                  <c:v>44606</c:v>
                </c:pt>
                <c:pt idx="285">
                  <c:v>44607</c:v>
                </c:pt>
                <c:pt idx="286">
                  <c:v>44608</c:v>
                </c:pt>
                <c:pt idx="287">
                  <c:v>44609</c:v>
                </c:pt>
                <c:pt idx="288">
                  <c:v>44610</c:v>
                </c:pt>
                <c:pt idx="289">
                  <c:v>44613</c:v>
                </c:pt>
                <c:pt idx="290">
                  <c:v>44614</c:v>
                </c:pt>
                <c:pt idx="291">
                  <c:v>44615</c:v>
                </c:pt>
                <c:pt idx="292">
                  <c:v>44616</c:v>
                </c:pt>
                <c:pt idx="293">
                  <c:v>44617</c:v>
                </c:pt>
                <c:pt idx="294">
                  <c:v>44620</c:v>
                </c:pt>
                <c:pt idx="295">
                  <c:v>44621</c:v>
                </c:pt>
                <c:pt idx="296">
                  <c:v>44622</c:v>
                </c:pt>
                <c:pt idx="297">
                  <c:v>44623</c:v>
                </c:pt>
                <c:pt idx="298">
                  <c:v>44624</c:v>
                </c:pt>
                <c:pt idx="299">
                  <c:v>44627</c:v>
                </c:pt>
                <c:pt idx="300">
                  <c:v>44628</c:v>
                </c:pt>
                <c:pt idx="301">
                  <c:v>44629</c:v>
                </c:pt>
                <c:pt idx="302">
                  <c:v>44630</c:v>
                </c:pt>
                <c:pt idx="303">
                  <c:v>44631</c:v>
                </c:pt>
                <c:pt idx="304">
                  <c:v>44634</c:v>
                </c:pt>
                <c:pt idx="305">
                  <c:v>44635</c:v>
                </c:pt>
                <c:pt idx="306">
                  <c:v>44636</c:v>
                </c:pt>
                <c:pt idx="307">
                  <c:v>44637</c:v>
                </c:pt>
                <c:pt idx="308">
                  <c:v>44638</c:v>
                </c:pt>
                <c:pt idx="309">
                  <c:v>44641</c:v>
                </c:pt>
                <c:pt idx="310">
                  <c:v>44642</c:v>
                </c:pt>
                <c:pt idx="311">
                  <c:v>44643</c:v>
                </c:pt>
                <c:pt idx="312">
                  <c:v>44644</c:v>
                </c:pt>
                <c:pt idx="313">
                  <c:v>44645</c:v>
                </c:pt>
                <c:pt idx="314">
                  <c:v>44648</c:v>
                </c:pt>
                <c:pt idx="315">
                  <c:v>44649</c:v>
                </c:pt>
                <c:pt idx="316">
                  <c:v>44650</c:v>
                </c:pt>
                <c:pt idx="317">
                  <c:v>44651</c:v>
                </c:pt>
                <c:pt idx="318">
                  <c:v>44652</c:v>
                </c:pt>
                <c:pt idx="319">
                  <c:v>44655</c:v>
                </c:pt>
                <c:pt idx="320">
                  <c:v>44656</c:v>
                </c:pt>
                <c:pt idx="321">
                  <c:v>44657</c:v>
                </c:pt>
                <c:pt idx="322">
                  <c:v>44658</c:v>
                </c:pt>
                <c:pt idx="323">
                  <c:v>44659</c:v>
                </c:pt>
                <c:pt idx="324">
                  <c:v>44662</c:v>
                </c:pt>
                <c:pt idx="325">
                  <c:v>44663</c:v>
                </c:pt>
                <c:pt idx="326">
                  <c:v>44664</c:v>
                </c:pt>
                <c:pt idx="327">
                  <c:v>44665</c:v>
                </c:pt>
                <c:pt idx="328">
                  <c:v>44666</c:v>
                </c:pt>
                <c:pt idx="329">
                  <c:v>44669</c:v>
                </c:pt>
                <c:pt idx="330">
                  <c:v>44670</c:v>
                </c:pt>
                <c:pt idx="331">
                  <c:v>44671</c:v>
                </c:pt>
                <c:pt idx="332">
                  <c:v>44672</c:v>
                </c:pt>
                <c:pt idx="333">
                  <c:v>44673</c:v>
                </c:pt>
                <c:pt idx="334">
                  <c:v>44676</c:v>
                </c:pt>
                <c:pt idx="335">
                  <c:v>44677</c:v>
                </c:pt>
                <c:pt idx="336">
                  <c:v>44678</c:v>
                </c:pt>
                <c:pt idx="337">
                  <c:v>44679</c:v>
                </c:pt>
                <c:pt idx="338">
                  <c:v>44680</c:v>
                </c:pt>
                <c:pt idx="339">
                  <c:v>44683</c:v>
                </c:pt>
                <c:pt idx="340">
                  <c:v>44684</c:v>
                </c:pt>
                <c:pt idx="341">
                  <c:v>44685</c:v>
                </c:pt>
                <c:pt idx="342">
                  <c:v>44686</c:v>
                </c:pt>
                <c:pt idx="343">
                  <c:v>44687</c:v>
                </c:pt>
                <c:pt idx="344">
                  <c:v>44690</c:v>
                </c:pt>
                <c:pt idx="345">
                  <c:v>44691</c:v>
                </c:pt>
                <c:pt idx="346">
                  <c:v>44692</c:v>
                </c:pt>
                <c:pt idx="347">
                  <c:v>44693</c:v>
                </c:pt>
                <c:pt idx="348">
                  <c:v>44694</c:v>
                </c:pt>
                <c:pt idx="349">
                  <c:v>44697</c:v>
                </c:pt>
                <c:pt idx="350">
                  <c:v>44698</c:v>
                </c:pt>
                <c:pt idx="351">
                  <c:v>44699</c:v>
                </c:pt>
                <c:pt idx="352">
                  <c:v>44700</c:v>
                </c:pt>
                <c:pt idx="353">
                  <c:v>44701</c:v>
                </c:pt>
                <c:pt idx="354">
                  <c:v>44704</c:v>
                </c:pt>
                <c:pt idx="355">
                  <c:v>44705</c:v>
                </c:pt>
                <c:pt idx="356">
                  <c:v>44706</c:v>
                </c:pt>
                <c:pt idx="357">
                  <c:v>44707</c:v>
                </c:pt>
                <c:pt idx="358">
                  <c:v>44708</c:v>
                </c:pt>
                <c:pt idx="359">
                  <c:v>44711</c:v>
                </c:pt>
                <c:pt idx="360">
                  <c:v>44712</c:v>
                </c:pt>
                <c:pt idx="361">
                  <c:v>44713</c:v>
                </c:pt>
                <c:pt idx="362">
                  <c:v>44714</c:v>
                </c:pt>
                <c:pt idx="363">
                  <c:v>44715</c:v>
                </c:pt>
                <c:pt idx="364">
                  <c:v>44718</c:v>
                </c:pt>
                <c:pt idx="365">
                  <c:v>44719</c:v>
                </c:pt>
                <c:pt idx="366">
                  <c:v>44720</c:v>
                </c:pt>
                <c:pt idx="367">
                  <c:v>44721</c:v>
                </c:pt>
                <c:pt idx="368">
                  <c:v>44722</c:v>
                </c:pt>
                <c:pt idx="369">
                  <c:v>44725</c:v>
                </c:pt>
                <c:pt idx="370">
                  <c:v>44726</c:v>
                </c:pt>
                <c:pt idx="371">
                  <c:v>44727</c:v>
                </c:pt>
                <c:pt idx="372">
                  <c:v>44728</c:v>
                </c:pt>
                <c:pt idx="373">
                  <c:v>44729</c:v>
                </c:pt>
                <c:pt idx="374">
                  <c:v>44732</c:v>
                </c:pt>
                <c:pt idx="375">
                  <c:v>44733</c:v>
                </c:pt>
                <c:pt idx="376">
                  <c:v>44734</c:v>
                </c:pt>
                <c:pt idx="377">
                  <c:v>44735</c:v>
                </c:pt>
                <c:pt idx="378">
                  <c:v>44736</c:v>
                </c:pt>
                <c:pt idx="379">
                  <c:v>44739</c:v>
                </c:pt>
                <c:pt idx="380">
                  <c:v>44740</c:v>
                </c:pt>
                <c:pt idx="381">
                  <c:v>44741</c:v>
                </c:pt>
                <c:pt idx="382">
                  <c:v>44742</c:v>
                </c:pt>
                <c:pt idx="383">
                  <c:v>44743</c:v>
                </c:pt>
                <c:pt idx="384">
                  <c:v>44746</c:v>
                </c:pt>
                <c:pt idx="385">
                  <c:v>44747</c:v>
                </c:pt>
                <c:pt idx="386">
                  <c:v>44748</c:v>
                </c:pt>
                <c:pt idx="387">
                  <c:v>44749</c:v>
                </c:pt>
                <c:pt idx="388">
                  <c:v>44750</c:v>
                </c:pt>
                <c:pt idx="389">
                  <c:v>44753</c:v>
                </c:pt>
                <c:pt idx="390">
                  <c:v>44754</c:v>
                </c:pt>
                <c:pt idx="391">
                  <c:v>44755</c:v>
                </c:pt>
                <c:pt idx="392">
                  <c:v>44756</c:v>
                </c:pt>
                <c:pt idx="393">
                  <c:v>44757</c:v>
                </c:pt>
                <c:pt idx="394">
                  <c:v>44760</c:v>
                </c:pt>
                <c:pt idx="395">
                  <c:v>44761</c:v>
                </c:pt>
                <c:pt idx="396">
                  <c:v>44762</c:v>
                </c:pt>
                <c:pt idx="397">
                  <c:v>44763</c:v>
                </c:pt>
                <c:pt idx="398">
                  <c:v>44764</c:v>
                </c:pt>
                <c:pt idx="399">
                  <c:v>44767</c:v>
                </c:pt>
                <c:pt idx="400">
                  <c:v>44768</c:v>
                </c:pt>
                <c:pt idx="401">
                  <c:v>44769</c:v>
                </c:pt>
                <c:pt idx="402">
                  <c:v>44770</c:v>
                </c:pt>
                <c:pt idx="403">
                  <c:v>44771</c:v>
                </c:pt>
                <c:pt idx="404">
                  <c:v>44774</c:v>
                </c:pt>
                <c:pt idx="405">
                  <c:v>44775</c:v>
                </c:pt>
                <c:pt idx="406">
                  <c:v>44776</c:v>
                </c:pt>
                <c:pt idx="407">
                  <c:v>44777</c:v>
                </c:pt>
                <c:pt idx="408">
                  <c:v>44778</c:v>
                </c:pt>
                <c:pt idx="409">
                  <c:v>44781</c:v>
                </c:pt>
                <c:pt idx="410">
                  <c:v>44782</c:v>
                </c:pt>
                <c:pt idx="411">
                  <c:v>44783</c:v>
                </c:pt>
                <c:pt idx="412">
                  <c:v>44784</c:v>
                </c:pt>
                <c:pt idx="413">
                  <c:v>44785</c:v>
                </c:pt>
                <c:pt idx="414">
                  <c:v>44788</c:v>
                </c:pt>
                <c:pt idx="415">
                  <c:v>44789</c:v>
                </c:pt>
                <c:pt idx="416">
                  <c:v>44790</c:v>
                </c:pt>
                <c:pt idx="417">
                  <c:v>44791</c:v>
                </c:pt>
                <c:pt idx="418">
                  <c:v>44792</c:v>
                </c:pt>
                <c:pt idx="419">
                  <c:v>44795</c:v>
                </c:pt>
                <c:pt idx="420">
                  <c:v>44796</c:v>
                </c:pt>
                <c:pt idx="421">
                  <c:v>44797</c:v>
                </c:pt>
                <c:pt idx="422">
                  <c:v>44798</c:v>
                </c:pt>
                <c:pt idx="423">
                  <c:v>44799</c:v>
                </c:pt>
                <c:pt idx="424">
                  <c:v>44802</c:v>
                </c:pt>
                <c:pt idx="425">
                  <c:v>44803</c:v>
                </c:pt>
                <c:pt idx="426">
                  <c:v>44804</c:v>
                </c:pt>
                <c:pt idx="427">
                  <c:v>44805</c:v>
                </c:pt>
                <c:pt idx="428">
                  <c:v>44806</c:v>
                </c:pt>
                <c:pt idx="429">
                  <c:v>44809</c:v>
                </c:pt>
                <c:pt idx="430">
                  <c:v>44810</c:v>
                </c:pt>
                <c:pt idx="431">
                  <c:v>44811</c:v>
                </c:pt>
                <c:pt idx="432">
                  <c:v>44812</c:v>
                </c:pt>
                <c:pt idx="433">
                  <c:v>44813</c:v>
                </c:pt>
                <c:pt idx="434">
                  <c:v>44816</c:v>
                </c:pt>
                <c:pt idx="435">
                  <c:v>44817</c:v>
                </c:pt>
                <c:pt idx="436">
                  <c:v>44818</c:v>
                </c:pt>
                <c:pt idx="437">
                  <c:v>44819</c:v>
                </c:pt>
                <c:pt idx="438">
                  <c:v>44820</c:v>
                </c:pt>
                <c:pt idx="439">
                  <c:v>44823</c:v>
                </c:pt>
                <c:pt idx="440">
                  <c:v>44824</c:v>
                </c:pt>
                <c:pt idx="441">
                  <c:v>44825</c:v>
                </c:pt>
                <c:pt idx="442">
                  <c:v>44826</c:v>
                </c:pt>
                <c:pt idx="443">
                  <c:v>44827</c:v>
                </c:pt>
                <c:pt idx="444">
                  <c:v>44830</c:v>
                </c:pt>
                <c:pt idx="445">
                  <c:v>44831</c:v>
                </c:pt>
                <c:pt idx="446">
                  <c:v>44832</c:v>
                </c:pt>
                <c:pt idx="447">
                  <c:v>44833</c:v>
                </c:pt>
                <c:pt idx="448">
                  <c:v>44834</c:v>
                </c:pt>
                <c:pt idx="449">
                  <c:v>44837</c:v>
                </c:pt>
                <c:pt idx="450">
                  <c:v>44838</c:v>
                </c:pt>
                <c:pt idx="451">
                  <c:v>44839</c:v>
                </c:pt>
                <c:pt idx="452">
                  <c:v>44840</c:v>
                </c:pt>
                <c:pt idx="453">
                  <c:v>44841</c:v>
                </c:pt>
                <c:pt idx="454">
                  <c:v>44844</c:v>
                </c:pt>
                <c:pt idx="455">
                  <c:v>44845</c:v>
                </c:pt>
                <c:pt idx="456">
                  <c:v>44846</c:v>
                </c:pt>
                <c:pt idx="457">
                  <c:v>44847</c:v>
                </c:pt>
                <c:pt idx="458">
                  <c:v>44848</c:v>
                </c:pt>
                <c:pt idx="459">
                  <c:v>44851</c:v>
                </c:pt>
                <c:pt idx="460">
                  <c:v>44852</c:v>
                </c:pt>
                <c:pt idx="461">
                  <c:v>44853</c:v>
                </c:pt>
                <c:pt idx="462">
                  <c:v>44854</c:v>
                </c:pt>
                <c:pt idx="463">
                  <c:v>44855</c:v>
                </c:pt>
                <c:pt idx="464">
                  <c:v>44858</c:v>
                </c:pt>
                <c:pt idx="465">
                  <c:v>44859</c:v>
                </c:pt>
                <c:pt idx="466">
                  <c:v>44860</c:v>
                </c:pt>
                <c:pt idx="467">
                  <c:v>44861</c:v>
                </c:pt>
                <c:pt idx="468">
                  <c:v>44862</c:v>
                </c:pt>
                <c:pt idx="469">
                  <c:v>44865</c:v>
                </c:pt>
                <c:pt idx="470">
                  <c:v>44866</c:v>
                </c:pt>
                <c:pt idx="471">
                  <c:v>44867</c:v>
                </c:pt>
                <c:pt idx="472">
                  <c:v>44868</c:v>
                </c:pt>
                <c:pt idx="473">
                  <c:v>44869</c:v>
                </c:pt>
                <c:pt idx="474">
                  <c:v>44872</c:v>
                </c:pt>
                <c:pt idx="475">
                  <c:v>44873</c:v>
                </c:pt>
                <c:pt idx="476">
                  <c:v>44874</c:v>
                </c:pt>
                <c:pt idx="477">
                  <c:v>44875</c:v>
                </c:pt>
                <c:pt idx="478">
                  <c:v>44876</c:v>
                </c:pt>
                <c:pt idx="479">
                  <c:v>44879</c:v>
                </c:pt>
                <c:pt idx="480">
                  <c:v>44880</c:v>
                </c:pt>
                <c:pt idx="481">
                  <c:v>44881</c:v>
                </c:pt>
                <c:pt idx="482">
                  <c:v>44882</c:v>
                </c:pt>
                <c:pt idx="483">
                  <c:v>44883</c:v>
                </c:pt>
                <c:pt idx="484">
                  <c:v>44886</c:v>
                </c:pt>
                <c:pt idx="485">
                  <c:v>44887</c:v>
                </c:pt>
                <c:pt idx="486">
                  <c:v>44888</c:v>
                </c:pt>
                <c:pt idx="487">
                  <c:v>44889</c:v>
                </c:pt>
                <c:pt idx="488">
                  <c:v>44890</c:v>
                </c:pt>
                <c:pt idx="489">
                  <c:v>44893</c:v>
                </c:pt>
                <c:pt idx="490">
                  <c:v>44894</c:v>
                </c:pt>
                <c:pt idx="491">
                  <c:v>44895</c:v>
                </c:pt>
                <c:pt idx="492">
                  <c:v>44896</c:v>
                </c:pt>
                <c:pt idx="493">
                  <c:v>44897</c:v>
                </c:pt>
                <c:pt idx="494">
                  <c:v>44900</c:v>
                </c:pt>
                <c:pt idx="495">
                  <c:v>44901</c:v>
                </c:pt>
                <c:pt idx="496">
                  <c:v>44902</c:v>
                </c:pt>
                <c:pt idx="497">
                  <c:v>44903</c:v>
                </c:pt>
                <c:pt idx="498">
                  <c:v>44904</c:v>
                </c:pt>
                <c:pt idx="499">
                  <c:v>44907</c:v>
                </c:pt>
                <c:pt idx="500">
                  <c:v>44908</c:v>
                </c:pt>
                <c:pt idx="501">
                  <c:v>44909</c:v>
                </c:pt>
                <c:pt idx="502">
                  <c:v>44910</c:v>
                </c:pt>
                <c:pt idx="503">
                  <c:v>44911</c:v>
                </c:pt>
                <c:pt idx="504">
                  <c:v>44914</c:v>
                </c:pt>
                <c:pt idx="505">
                  <c:v>44915</c:v>
                </c:pt>
                <c:pt idx="506">
                  <c:v>44916</c:v>
                </c:pt>
                <c:pt idx="507">
                  <c:v>44917</c:v>
                </c:pt>
                <c:pt idx="508">
                  <c:v>44918</c:v>
                </c:pt>
                <c:pt idx="509">
                  <c:v>44921</c:v>
                </c:pt>
                <c:pt idx="510">
                  <c:v>44922</c:v>
                </c:pt>
                <c:pt idx="511">
                  <c:v>44923</c:v>
                </c:pt>
                <c:pt idx="512">
                  <c:v>44924</c:v>
                </c:pt>
                <c:pt idx="513">
                  <c:v>44925</c:v>
                </c:pt>
                <c:pt idx="514">
                  <c:v>44928</c:v>
                </c:pt>
                <c:pt idx="515">
                  <c:v>44929</c:v>
                </c:pt>
                <c:pt idx="516">
                  <c:v>44930</c:v>
                </c:pt>
                <c:pt idx="517">
                  <c:v>44931</c:v>
                </c:pt>
                <c:pt idx="518">
                  <c:v>44932</c:v>
                </c:pt>
                <c:pt idx="519">
                  <c:v>44935</c:v>
                </c:pt>
                <c:pt idx="520">
                  <c:v>44936</c:v>
                </c:pt>
                <c:pt idx="521">
                  <c:v>44937</c:v>
                </c:pt>
                <c:pt idx="522">
                  <c:v>44938</c:v>
                </c:pt>
                <c:pt idx="523">
                  <c:v>44939</c:v>
                </c:pt>
                <c:pt idx="524">
                  <c:v>44942</c:v>
                </c:pt>
                <c:pt idx="525">
                  <c:v>44943</c:v>
                </c:pt>
                <c:pt idx="526">
                  <c:v>44944</c:v>
                </c:pt>
                <c:pt idx="527">
                  <c:v>44945</c:v>
                </c:pt>
                <c:pt idx="528">
                  <c:v>44946</c:v>
                </c:pt>
                <c:pt idx="529">
                  <c:v>44949</c:v>
                </c:pt>
                <c:pt idx="530">
                  <c:v>44950</c:v>
                </c:pt>
                <c:pt idx="531">
                  <c:v>44951</c:v>
                </c:pt>
                <c:pt idx="532">
                  <c:v>44952</c:v>
                </c:pt>
                <c:pt idx="533">
                  <c:v>44953</c:v>
                </c:pt>
                <c:pt idx="534">
                  <c:v>44956</c:v>
                </c:pt>
                <c:pt idx="535">
                  <c:v>44957</c:v>
                </c:pt>
                <c:pt idx="536">
                  <c:v>44958</c:v>
                </c:pt>
                <c:pt idx="537">
                  <c:v>44959</c:v>
                </c:pt>
                <c:pt idx="538">
                  <c:v>44960</c:v>
                </c:pt>
                <c:pt idx="539">
                  <c:v>44963</c:v>
                </c:pt>
                <c:pt idx="540">
                  <c:v>44964</c:v>
                </c:pt>
                <c:pt idx="541">
                  <c:v>44965</c:v>
                </c:pt>
                <c:pt idx="542">
                  <c:v>44966</c:v>
                </c:pt>
                <c:pt idx="543">
                  <c:v>44967</c:v>
                </c:pt>
                <c:pt idx="544">
                  <c:v>44970</c:v>
                </c:pt>
                <c:pt idx="545">
                  <c:v>44971</c:v>
                </c:pt>
                <c:pt idx="546">
                  <c:v>44972</c:v>
                </c:pt>
                <c:pt idx="547">
                  <c:v>44973</c:v>
                </c:pt>
                <c:pt idx="548">
                  <c:v>44974</c:v>
                </c:pt>
                <c:pt idx="549">
                  <c:v>44977</c:v>
                </c:pt>
                <c:pt idx="550">
                  <c:v>44978</c:v>
                </c:pt>
                <c:pt idx="551">
                  <c:v>44979</c:v>
                </c:pt>
                <c:pt idx="552">
                  <c:v>44980</c:v>
                </c:pt>
                <c:pt idx="553">
                  <c:v>44981</c:v>
                </c:pt>
                <c:pt idx="554">
                  <c:v>44984</c:v>
                </c:pt>
                <c:pt idx="555">
                  <c:v>44985</c:v>
                </c:pt>
                <c:pt idx="556">
                  <c:v>44986</c:v>
                </c:pt>
                <c:pt idx="557">
                  <c:v>44987</c:v>
                </c:pt>
                <c:pt idx="558">
                  <c:v>44988</c:v>
                </c:pt>
                <c:pt idx="559">
                  <c:v>44991</c:v>
                </c:pt>
                <c:pt idx="560">
                  <c:v>44992</c:v>
                </c:pt>
                <c:pt idx="561">
                  <c:v>44993</c:v>
                </c:pt>
                <c:pt idx="562">
                  <c:v>44994</c:v>
                </c:pt>
                <c:pt idx="563">
                  <c:v>44995</c:v>
                </c:pt>
                <c:pt idx="564">
                  <c:v>44998</c:v>
                </c:pt>
                <c:pt idx="565">
                  <c:v>44999</c:v>
                </c:pt>
                <c:pt idx="566">
                  <c:v>45000</c:v>
                </c:pt>
                <c:pt idx="567">
                  <c:v>45001</c:v>
                </c:pt>
                <c:pt idx="568">
                  <c:v>45002</c:v>
                </c:pt>
                <c:pt idx="569">
                  <c:v>45005</c:v>
                </c:pt>
                <c:pt idx="570">
                  <c:v>45006</c:v>
                </c:pt>
                <c:pt idx="571">
                  <c:v>45007</c:v>
                </c:pt>
                <c:pt idx="572">
                  <c:v>45008</c:v>
                </c:pt>
                <c:pt idx="573">
                  <c:v>45009</c:v>
                </c:pt>
                <c:pt idx="574">
                  <c:v>45012</c:v>
                </c:pt>
                <c:pt idx="575">
                  <c:v>45013</c:v>
                </c:pt>
                <c:pt idx="576">
                  <c:v>45014</c:v>
                </c:pt>
                <c:pt idx="577">
                  <c:v>45015</c:v>
                </c:pt>
                <c:pt idx="578">
                  <c:v>45016</c:v>
                </c:pt>
                <c:pt idx="579">
                  <c:v>45019</c:v>
                </c:pt>
                <c:pt idx="580">
                  <c:v>45020</c:v>
                </c:pt>
                <c:pt idx="581">
                  <c:v>45021</c:v>
                </c:pt>
                <c:pt idx="582">
                  <c:v>45022</c:v>
                </c:pt>
                <c:pt idx="583">
                  <c:v>45023</c:v>
                </c:pt>
                <c:pt idx="584">
                  <c:v>45026</c:v>
                </c:pt>
                <c:pt idx="585">
                  <c:v>45027</c:v>
                </c:pt>
                <c:pt idx="586">
                  <c:v>45028</c:v>
                </c:pt>
                <c:pt idx="587">
                  <c:v>45029</c:v>
                </c:pt>
                <c:pt idx="588">
                  <c:v>45030</c:v>
                </c:pt>
                <c:pt idx="589">
                  <c:v>45033</c:v>
                </c:pt>
                <c:pt idx="590">
                  <c:v>45034</c:v>
                </c:pt>
                <c:pt idx="591">
                  <c:v>45035</c:v>
                </c:pt>
                <c:pt idx="592">
                  <c:v>45036</c:v>
                </c:pt>
                <c:pt idx="593">
                  <c:v>45037</c:v>
                </c:pt>
                <c:pt idx="594">
                  <c:v>45040</c:v>
                </c:pt>
                <c:pt idx="595">
                  <c:v>45041</c:v>
                </c:pt>
                <c:pt idx="596">
                  <c:v>45042</c:v>
                </c:pt>
                <c:pt idx="597">
                  <c:v>45043</c:v>
                </c:pt>
                <c:pt idx="598">
                  <c:v>45044</c:v>
                </c:pt>
                <c:pt idx="599">
                  <c:v>45047</c:v>
                </c:pt>
                <c:pt idx="600">
                  <c:v>45048</c:v>
                </c:pt>
                <c:pt idx="601">
                  <c:v>45049</c:v>
                </c:pt>
                <c:pt idx="602">
                  <c:v>45050</c:v>
                </c:pt>
                <c:pt idx="603">
                  <c:v>45051</c:v>
                </c:pt>
                <c:pt idx="604">
                  <c:v>45054</c:v>
                </c:pt>
                <c:pt idx="605">
                  <c:v>45055</c:v>
                </c:pt>
                <c:pt idx="606">
                  <c:v>45056</c:v>
                </c:pt>
                <c:pt idx="607">
                  <c:v>45057</c:v>
                </c:pt>
                <c:pt idx="608">
                  <c:v>45058</c:v>
                </c:pt>
                <c:pt idx="609">
                  <c:v>45061</c:v>
                </c:pt>
                <c:pt idx="610">
                  <c:v>45062</c:v>
                </c:pt>
                <c:pt idx="611">
                  <c:v>45063</c:v>
                </c:pt>
                <c:pt idx="612">
                  <c:v>45064</c:v>
                </c:pt>
                <c:pt idx="613">
                  <c:v>45065</c:v>
                </c:pt>
                <c:pt idx="614">
                  <c:v>45068</c:v>
                </c:pt>
                <c:pt idx="615">
                  <c:v>45069</c:v>
                </c:pt>
                <c:pt idx="616">
                  <c:v>45070</c:v>
                </c:pt>
                <c:pt idx="617">
                  <c:v>45071</c:v>
                </c:pt>
                <c:pt idx="618">
                  <c:v>45072</c:v>
                </c:pt>
                <c:pt idx="619">
                  <c:v>45075</c:v>
                </c:pt>
                <c:pt idx="620">
                  <c:v>45076</c:v>
                </c:pt>
                <c:pt idx="621">
                  <c:v>45077</c:v>
                </c:pt>
                <c:pt idx="622">
                  <c:v>45078</c:v>
                </c:pt>
                <c:pt idx="623">
                  <c:v>45079</c:v>
                </c:pt>
                <c:pt idx="624">
                  <c:v>45082</c:v>
                </c:pt>
                <c:pt idx="625">
                  <c:v>45083</c:v>
                </c:pt>
                <c:pt idx="626">
                  <c:v>45084</c:v>
                </c:pt>
                <c:pt idx="627">
                  <c:v>45085</c:v>
                </c:pt>
                <c:pt idx="628">
                  <c:v>45086</c:v>
                </c:pt>
                <c:pt idx="629">
                  <c:v>45089</c:v>
                </c:pt>
                <c:pt idx="630">
                  <c:v>45090</c:v>
                </c:pt>
                <c:pt idx="631">
                  <c:v>45091</c:v>
                </c:pt>
                <c:pt idx="632">
                  <c:v>45092</c:v>
                </c:pt>
                <c:pt idx="633">
                  <c:v>45093</c:v>
                </c:pt>
                <c:pt idx="634">
                  <c:v>45096</c:v>
                </c:pt>
                <c:pt idx="635">
                  <c:v>45097</c:v>
                </c:pt>
                <c:pt idx="636">
                  <c:v>45098</c:v>
                </c:pt>
                <c:pt idx="637">
                  <c:v>45099</c:v>
                </c:pt>
                <c:pt idx="638">
                  <c:v>45100</c:v>
                </c:pt>
                <c:pt idx="639">
                  <c:v>45103</c:v>
                </c:pt>
                <c:pt idx="640">
                  <c:v>45104</c:v>
                </c:pt>
                <c:pt idx="641">
                  <c:v>45105</c:v>
                </c:pt>
                <c:pt idx="642">
                  <c:v>45106</c:v>
                </c:pt>
                <c:pt idx="643">
                  <c:v>45107</c:v>
                </c:pt>
                <c:pt idx="644">
                  <c:v>45110</c:v>
                </c:pt>
                <c:pt idx="645">
                  <c:v>45111</c:v>
                </c:pt>
                <c:pt idx="646">
                  <c:v>45112</c:v>
                </c:pt>
                <c:pt idx="647">
                  <c:v>45113</c:v>
                </c:pt>
                <c:pt idx="648">
                  <c:v>45114</c:v>
                </c:pt>
                <c:pt idx="649">
                  <c:v>45117</c:v>
                </c:pt>
                <c:pt idx="650">
                  <c:v>45118</c:v>
                </c:pt>
                <c:pt idx="651">
                  <c:v>45119</c:v>
                </c:pt>
                <c:pt idx="652">
                  <c:v>45120</c:v>
                </c:pt>
                <c:pt idx="653">
                  <c:v>45121</c:v>
                </c:pt>
                <c:pt idx="654">
                  <c:v>45124</c:v>
                </c:pt>
                <c:pt idx="655">
                  <c:v>45125</c:v>
                </c:pt>
                <c:pt idx="656">
                  <c:v>45126</c:v>
                </c:pt>
                <c:pt idx="657">
                  <c:v>45127</c:v>
                </c:pt>
                <c:pt idx="658">
                  <c:v>45128</c:v>
                </c:pt>
                <c:pt idx="659">
                  <c:v>45131</c:v>
                </c:pt>
                <c:pt idx="660">
                  <c:v>45132</c:v>
                </c:pt>
                <c:pt idx="661">
                  <c:v>45133</c:v>
                </c:pt>
                <c:pt idx="662">
                  <c:v>45134</c:v>
                </c:pt>
                <c:pt idx="663">
                  <c:v>45135</c:v>
                </c:pt>
                <c:pt idx="664">
                  <c:v>45138</c:v>
                </c:pt>
                <c:pt idx="665">
                  <c:v>45139</c:v>
                </c:pt>
                <c:pt idx="666">
                  <c:v>45140</c:v>
                </c:pt>
                <c:pt idx="667">
                  <c:v>45141</c:v>
                </c:pt>
                <c:pt idx="668">
                  <c:v>45142</c:v>
                </c:pt>
                <c:pt idx="669">
                  <c:v>45145</c:v>
                </c:pt>
                <c:pt idx="670">
                  <c:v>45146</c:v>
                </c:pt>
                <c:pt idx="671">
                  <c:v>45147</c:v>
                </c:pt>
                <c:pt idx="672">
                  <c:v>45148</c:v>
                </c:pt>
                <c:pt idx="673">
                  <c:v>45149</c:v>
                </c:pt>
                <c:pt idx="674">
                  <c:v>45152</c:v>
                </c:pt>
                <c:pt idx="675">
                  <c:v>45153</c:v>
                </c:pt>
                <c:pt idx="676">
                  <c:v>45154</c:v>
                </c:pt>
                <c:pt idx="677">
                  <c:v>45155</c:v>
                </c:pt>
                <c:pt idx="678">
                  <c:v>45156</c:v>
                </c:pt>
                <c:pt idx="679">
                  <c:v>45159</c:v>
                </c:pt>
                <c:pt idx="680">
                  <c:v>45160</c:v>
                </c:pt>
                <c:pt idx="681">
                  <c:v>45161</c:v>
                </c:pt>
                <c:pt idx="682">
                  <c:v>45162</c:v>
                </c:pt>
                <c:pt idx="683">
                  <c:v>45163</c:v>
                </c:pt>
                <c:pt idx="684">
                  <c:v>45166</c:v>
                </c:pt>
                <c:pt idx="685">
                  <c:v>45167</c:v>
                </c:pt>
                <c:pt idx="686">
                  <c:v>45168</c:v>
                </c:pt>
                <c:pt idx="687">
                  <c:v>45169</c:v>
                </c:pt>
                <c:pt idx="688">
                  <c:v>45170</c:v>
                </c:pt>
                <c:pt idx="689">
                  <c:v>45173</c:v>
                </c:pt>
                <c:pt idx="690">
                  <c:v>45174</c:v>
                </c:pt>
                <c:pt idx="691">
                  <c:v>45175</c:v>
                </c:pt>
                <c:pt idx="692">
                  <c:v>45176</c:v>
                </c:pt>
                <c:pt idx="693">
                  <c:v>45177</c:v>
                </c:pt>
                <c:pt idx="694">
                  <c:v>45180</c:v>
                </c:pt>
                <c:pt idx="695">
                  <c:v>45181</c:v>
                </c:pt>
                <c:pt idx="696">
                  <c:v>45182</c:v>
                </c:pt>
                <c:pt idx="697">
                  <c:v>45183</c:v>
                </c:pt>
                <c:pt idx="698">
                  <c:v>45184</c:v>
                </c:pt>
                <c:pt idx="699">
                  <c:v>45187</c:v>
                </c:pt>
                <c:pt idx="700">
                  <c:v>45188</c:v>
                </c:pt>
                <c:pt idx="701">
                  <c:v>45189</c:v>
                </c:pt>
                <c:pt idx="702">
                  <c:v>45190</c:v>
                </c:pt>
                <c:pt idx="703">
                  <c:v>45191</c:v>
                </c:pt>
                <c:pt idx="704">
                  <c:v>45194</c:v>
                </c:pt>
                <c:pt idx="705">
                  <c:v>45195</c:v>
                </c:pt>
                <c:pt idx="706">
                  <c:v>45196</c:v>
                </c:pt>
                <c:pt idx="707">
                  <c:v>45197</c:v>
                </c:pt>
                <c:pt idx="708">
                  <c:v>45198</c:v>
                </c:pt>
                <c:pt idx="709">
                  <c:v>45201</c:v>
                </c:pt>
                <c:pt idx="710">
                  <c:v>45202</c:v>
                </c:pt>
                <c:pt idx="711">
                  <c:v>45203</c:v>
                </c:pt>
                <c:pt idx="712">
                  <c:v>45204</c:v>
                </c:pt>
                <c:pt idx="713">
                  <c:v>45205</c:v>
                </c:pt>
                <c:pt idx="714">
                  <c:v>45208</c:v>
                </c:pt>
                <c:pt idx="715">
                  <c:v>45209</c:v>
                </c:pt>
                <c:pt idx="716">
                  <c:v>45210</c:v>
                </c:pt>
                <c:pt idx="717">
                  <c:v>45211</c:v>
                </c:pt>
                <c:pt idx="718">
                  <c:v>45212</c:v>
                </c:pt>
                <c:pt idx="719">
                  <c:v>45215</c:v>
                </c:pt>
                <c:pt idx="720">
                  <c:v>45216</c:v>
                </c:pt>
                <c:pt idx="721">
                  <c:v>45217</c:v>
                </c:pt>
                <c:pt idx="722">
                  <c:v>45218</c:v>
                </c:pt>
                <c:pt idx="723">
                  <c:v>45219</c:v>
                </c:pt>
                <c:pt idx="724">
                  <c:v>45222</c:v>
                </c:pt>
                <c:pt idx="725">
                  <c:v>45223</c:v>
                </c:pt>
                <c:pt idx="726">
                  <c:v>45224</c:v>
                </c:pt>
                <c:pt idx="727">
                  <c:v>45225</c:v>
                </c:pt>
                <c:pt idx="728">
                  <c:v>45226</c:v>
                </c:pt>
                <c:pt idx="729">
                  <c:v>45229</c:v>
                </c:pt>
                <c:pt idx="730">
                  <c:v>45230</c:v>
                </c:pt>
                <c:pt idx="731">
                  <c:v>45231</c:v>
                </c:pt>
                <c:pt idx="732">
                  <c:v>45232</c:v>
                </c:pt>
                <c:pt idx="733">
                  <c:v>45233</c:v>
                </c:pt>
                <c:pt idx="734">
                  <c:v>45236</c:v>
                </c:pt>
                <c:pt idx="735">
                  <c:v>45237</c:v>
                </c:pt>
                <c:pt idx="736">
                  <c:v>45238</c:v>
                </c:pt>
                <c:pt idx="737">
                  <c:v>45239</c:v>
                </c:pt>
                <c:pt idx="738">
                  <c:v>45240</c:v>
                </c:pt>
                <c:pt idx="739">
                  <c:v>45243</c:v>
                </c:pt>
                <c:pt idx="740">
                  <c:v>45244</c:v>
                </c:pt>
                <c:pt idx="741">
                  <c:v>45245</c:v>
                </c:pt>
                <c:pt idx="742">
                  <c:v>45246</c:v>
                </c:pt>
                <c:pt idx="743">
                  <c:v>45247</c:v>
                </c:pt>
                <c:pt idx="744">
                  <c:v>45250</c:v>
                </c:pt>
                <c:pt idx="745">
                  <c:v>45251</c:v>
                </c:pt>
                <c:pt idx="746">
                  <c:v>45252</c:v>
                </c:pt>
                <c:pt idx="747">
                  <c:v>45253</c:v>
                </c:pt>
                <c:pt idx="748">
                  <c:v>45254</c:v>
                </c:pt>
                <c:pt idx="749">
                  <c:v>45257</c:v>
                </c:pt>
                <c:pt idx="750">
                  <c:v>45258</c:v>
                </c:pt>
                <c:pt idx="751">
                  <c:v>45259</c:v>
                </c:pt>
                <c:pt idx="752">
                  <c:v>45260</c:v>
                </c:pt>
                <c:pt idx="753">
                  <c:v>45261</c:v>
                </c:pt>
                <c:pt idx="754">
                  <c:v>45264</c:v>
                </c:pt>
                <c:pt idx="755">
                  <c:v>45265</c:v>
                </c:pt>
                <c:pt idx="756">
                  <c:v>45266</c:v>
                </c:pt>
                <c:pt idx="757">
                  <c:v>45267</c:v>
                </c:pt>
                <c:pt idx="758">
                  <c:v>45268</c:v>
                </c:pt>
                <c:pt idx="759">
                  <c:v>45271</c:v>
                </c:pt>
                <c:pt idx="760">
                  <c:v>45272</c:v>
                </c:pt>
                <c:pt idx="761">
                  <c:v>45273</c:v>
                </c:pt>
                <c:pt idx="762">
                  <c:v>45274</c:v>
                </c:pt>
                <c:pt idx="763">
                  <c:v>45275</c:v>
                </c:pt>
                <c:pt idx="764">
                  <c:v>45278</c:v>
                </c:pt>
                <c:pt idx="765">
                  <c:v>45279</c:v>
                </c:pt>
                <c:pt idx="766">
                  <c:v>45280</c:v>
                </c:pt>
                <c:pt idx="767">
                  <c:v>45281</c:v>
                </c:pt>
                <c:pt idx="768">
                  <c:v>45282</c:v>
                </c:pt>
                <c:pt idx="769">
                  <c:v>45285</c:v>
                </c:pt>
                <c:pt idx="770">
                  <c:v>45286</c:v>
                </c:pt>
                <c:pt idx="771">
                  <c:v>45287</c:v>
                </c:pt>
                <c:pt idx="772">
                  <c:v>45288</c:v>
                </c:pt>
                <c:pt idx="773">
                  <c:v>45289</c:v>
                </c:pt>
                <c:pt idx="774">
                  <c:v>45292</c:v>
                </c:pt>
                <c:pt idx="775">
                  <c:v>45293</c:v>
                </c:pt>
                <c:pt idx="776">
                  <c:v>45294</c:v>
                </c:pt>
                <c:pt idx="777">
                  <c:v>45295</c:v>
                </c:pt>
                <c:pt idx="778">
                  <c:v>45296</c:v>
                </c:pt>
                <c:pt idx="779">
                  <c:v>45299</c:v>
                </c:pt>
                <c:pt idx="780">
                  <c:v>45300</c:v>
                </c:pt>
                <c:pt idx="781">
                  <c:v>45301</c:v>
                </c:pt>
                <c:pt idx="782">
                  <c:v>45302</c:v>
                </c:pt>
                <c:pt idx="783">
                  <c:v>45303</c:v>
                </c:pt>
                <c:pt idx="784">
                  <c:v>45306</c:v>
                </c:pt>
                <c:pt idx="785">
                  <c:v>45307</c:v>
                </c:pt>
                <c:pt idx="786">
                  <c:v>45308</c:v>
                </c:pt>
                <c:pt idx="787">
                  <c:v>45309</c:v>
                </c:pt>
                <c:pt idx="788">
                  <c:v>45310</c:v>
                </c:pt>
                <c:pt idx="789">
                  <c:v>45313</c:v>
                </c:pt>
                <c:pt idx="790">
                  <c:v>45314</c:v>
                </c:pt>
                <c:pt idx="791">
                  <c:v>45315</c:v>
                </c:pt>
                <c:pt idx="792">
                  <c:v>45316</c:v>
                </c:pt>
                <c:pt idx="793">
                  <c:v>45317</c:v>
                </c:pt>
                <c:pt idx="794">
                  <c:v>45320</c:v>
                </c:pt>
                <c:pt idx="795">
                  <c:v>45321</c:v>
                </c:pt>
                <c:pt idx="796">
                  <c:v>45322</c:v>
                </c:pt>
                <c:pt idx="797">
                  <c:v>45323</c:v>
                </c:pt>
                <c:pt idx="798">
                  <c:v>45324</c:v>
                </c:pt>
                <c:pt idx="799">
                  <c:v>45327</c:v>
                </c:pt>
                <c:pt idx="800">
                  <c:v>45328</c:v>
                </c:pt>
                <c:pt idx="801">
                  <c:v>45329</c:v>
                </c:pt>
                <c:pt idx="802">
                  <c:v>45330</c:v>
                </c:pt>
                <c:pt idx="803">
                  <c:v>45331</c:v>
                </c:pt>
                <c:pt idx="804">
                  <c:v>45334</c:v>
                </c:pt>
                <c:pt idx="805">
                  <c:v>45335</c:v>
                </c:pt>
                <c:pt idx="806">
                  <c:v>45336</c:v>
                </c:pt>
                <c:pt idx="807">
                  <c:v>45337</c:v>
                </c:pt>
                <c:pt idx="808">
                  <c:v>45338</c:v>
                </c:pt>
                <c:pt idx="809">
                  <c:v>45341</c:v>
                </c:pt>
                <c:pt idx="810">
                  <c:v>45342</c:v>
                </c:pt>
                <c:pt idx="811">
                  <c:v>45343</c:v>
                </c:pt>
                <c:pt idx="812">
                  <c:v>45344</c:v>
                </c:pt>
                <c:pt idx="813">
                  <c:v>45345</c:v>
                </c:pt>
                <c:pt idx="814">
                  <c:v>45348</c:v>
                </c:pt>
                <c:pt idx="815">
                  <c:v>45349</c:v>
                </c:pt>
                <c:pt idx="816">
                  <c:v>45350</c:v>
                </c:pt>
                <c:pt idx="817">
                  <c:v>45351</c:v>
                </c:pt>
                <c:pt idx="818">
                  <c:v>45352</c:v>
                </c:pt>
                <c:pt idx="819">
                  <c:v>45355</c:v>
                </c:pt>
                <c:pt idx="820">
                  <c:v>45356</c:v>
                </c:pt>
                <c:pt idx="821">
                  <c:v>45357</c:v>
                </c:pt>
                <c:pt idx="822">
                  <c:v>45358</c:v>
                </c:pt>
                <c:pt idx="823">
                  <c:v>45359</c:v>
                </c:pt>
                <c:pt idx="824">
                  <c:v>45362</c:v>
                </c:pt>
                <c:pt idx="825">
                  <c:v>45363</c:v>
                </c:pt>
                <c:pt idx="826">
                  <c:v>45364</c:v>
                </c:pt>
                <c:pt idx="827">
                  <c:v>45365</c:v>
                </c:pt>
                <c:pt idx="828">
                  <c:v>45366</c:v>
                </c:pt>
                <c:pt idx="829">
                  <c:v>45369</c:v>
                </c:pt>
                <c:pt idx="830">
                  <c:v>45370</c:v>
                </c:pt>
                <c:pt idx="831">
                  <c:v>45371</c:v>
                </c:pt>
                <c:pt idx="832">
                  <c:v>45372</c:v>
                </c:pt>
                <c:pt idx="833">
                  <c:v>45373</c:v>
                </c:pt>
                <c:pt idx="834">
                  <c:v>45376</c:v>
                </c:pt>
                <c:pt idx="835">
                  <c:v>45377</c:v>
                </c:pt>
                <c:pt idx="836">
                  <c:v>45378</c:v>
                </c:pt>
                <c:pt idx="837">
                  <c:v>45379</c:v>
                </c:pt>
                <c:pt idx="838">
                  <c:v>45380</c:v>
                </c:pt>
                <c:pt idx="839">
                  <c:v>45383</c:v>
                </c:pt>
                <c:pt idx="840">
                  <c:v>45384</c:v>
                </c:pt>
                <c:pt idx="841">
                  <c:v>45385</c:v>
                </c:pt>
                <c:pt idx="842">
                  <c:v>45386</c:v>
                </c:pt>
                <c:pt idx="843">
                  <c:v>45387</c:v>
                </c:pt>
                <c:pt idx="844">
                  <c:v>45390</c:v>
                </c:pt>
                <c:pt idx="845">
                  <c:v>45391</c:v>
                </c:pt>
                <c:pt idx="846">
                  <c:v>45392</c:v>
                </c:pt>
                <c:pt idx="847">
                  <c:v>45393</c:v>
                </c:pt>
                <c:pt idx="848">
                  <c:v>45394</c:v>
                </c:pt>
                <c:pt idx="849">
                  <c:v>45397</c:v>
                </c:pt>
                <c:pt idx="850">
                  <c:v>45398</c:v>
                </c:pt>
                <c:pt idx="851">
                  <c:v>45399</c:v>
                </c:pt>
                <c:pt idx="852">
                  <c:v>45400</c:v>
                </c:pt>
                <c:pt idx="853">
                  <c:v>45401</c:v>
                </c:pt>
                <c:pt idx="854">
                  <c:v>45404</c:v>
                </c:pt>
                <c:pt idx="855">
                  <c:v>45405</c:v>
                </c:pt>
                <c:pt idx="856">
                  <c:v>45406</c:v>
                </c:pt>
                <c:pt idx="857">
                  <c:v>45407</c:v>
                </c:pt>
                <c:pt idx="858">
                  <c:v>45408</c:v>
                </c:pt>
                <c:pt idx="859">
                  <c:v>45411</c:v>
                </c:pt>
                <c:pt idx="860">
                  <c:v>45412</c:v>
                </c:pt>
                <c:pt idx="861">
                  <c:v>45413</c:v>
                </c:pt>
                <c:pt idx="862">
                  <c:v>45414</c:v>
                </c:pt>
                <c:pt idx="863">
                  <c:v>45415</c:v>
                </c:pt>
                <c:pt idx="864">
                  <c:v>45418</c:v>
                </c:pt>
                <c:pt idx="865">
                  <c:v>45419</c:v>
                </c:pt>
                <c:pt idx="866">
                  <c:v>45420</c:v>
                </c:pt>
                <c:pt idx="867">
                  <c:v>45421</c:v>
                </c:pt>
                <c:pt idx="868">
                  <c:v>45422</c:v>
                </c:pt>
                <c:pt idx="869">
                  <c:v>45425</c:v>
                </c:pt>
                <c:pt idx="870">
                  <c:v>45426</c:v>
                </c:pt>
                <c:pt idx="871">
                  <c:v>45427</c:v>
                </c:pt>
                <c:pt idx="872">
                  <c:v>45428</c:v>
                </c:pt>
                <c:pt idx="873">
                  <c:v>45429</c:v>
                </c:pt>
                <c:pt idx="874">
                  <c:v>45432</c:v>
                </c:pt>
                <c:pt idx="875">
                  <c:v>45433</c:v>
                </c:pt>
                <c:pt idx="876">
                  <c:v>45434</c:v>
                </c:pt>
                <c:pt idx="877">
                  <c:v>45435</c:v>
                </c:pt>
                <c:pt idx="878">
                  <c:v>45436</c:v>
                </c:pt>
                <c:pt idx="879">
                  <c:v>45439</c:v>
                </c:pt>
                <c:pt idx="880">
                  <c:v>45440</c:v>
                </c:pt>
                <c:pt idx="881">
                  <c:v>45441</c:v>
                </c:pt>
                <c:pt idx="882">
                  <c:v>45442</c:v>
                </c:pt>
                <c:pt idx="883">
                  <c:v>45443</c:v>
                </c:pt>
                <c:pt idx="884">
                  <c:v>45446</c:v>
                </c:pt>
                <c:pt idx="885">
                  <c:v>45447</c:v>
                </c:pt>
                <c:pt idx="886">
                  <c:v>45448</c:v>
                </c:pt>
                <c:pt idx="887">
                  <c:v>45449</c:v>
                </c:pt>
                <c:pt idx="888">
                  <c:v>45450</c:v>
                </c:pt>
                <c:pt idx="889">
                  <c:v>45453</c:v>
                </c:pt>
                <c:pt idx="890">
                  <c:v>45454</c:v>
                </c:pt>
                <c:pt idx="891">
                  <c:v>45455</c:v>
                </c:pt>
                <c:pt idx="892">
                  <c:v>45456</c:v>
                </c:pt>
                <c:pt idx="893">
                  <c:v>45457</c:v>
                </c:pt>
                <c:pt idx="894">
                  <c:v>45460</c:v>
                </c:pt>
                <c:pt idx="895">
                  <c:v>45461</c:v>
                </c:pt>
                <c:pt idx="896">
                  <c:v>45462</c:v>
                </c:pt>
                <c:pt idx="897">
                  <c:v>45463</c:v>
                </c:pt>
                <c:pt idx="898">
                  <c:v>45464</c:v>
                </c:pt>
                <c:pt idx="899">
                  <c:v>45467</c:v>
                </c:pt>
                <c:pt idx="900">
                  <c:v>45468</c:v>
                </c:pt>
                <c:pt idx="901">
                  <c:v>45469</c:v>
                </c:pt>
                <c:pt idx="902">
                  <c:v>45470</c:v>
                </c:pt>
                <c:pt idx="903">
                  <c:v>45471</c:v>
                </c:pt>
                <c:pt idx="904">
                  <c:v>45474</c:v>
                </c:pt>
                <c:pt idx="905">
                  <c:v>45475</c:v>
                </c:pt>
                <c:pt idx="906">
                  <c:v>45476</c:v>
                </c:pt>
                <c:pt idx="907">
                  <c:v>45477</c:v>
                </c:pt>
                <c:pt idx="908">
                  <c:v>45478</c:v>
                </c:pt>
                <c:pt idx="909">
                  <c:v>45481</c:v>
                </c:pt>
                <c:pt idx="910">
                  <c:v>45482</c:v>
                </c:pt>
                <c:pt idx="911">
                  <c:v>45483</c:v>
                </c:pt>
                <c:pt idx="912">
                  <c:v>45484</c:v>
                </c:pt>
                <c:pt idx="913">
                  <c:v>45485</c:v>
                </c:pt>
                <c:pt idx="914">
                  <c:v>45488</c:v>
                </c:pt>
                <c:pt idx="915">
                  <c:v>45489</c:v>
                </c:pt>
                <c:pt idx="916">
                  <c:v>45490</c:v>
                </c:pt>
                <c:pt idx="917">
                  <c:v>45491</c:v>
                </c:pt>
                <c:pt idx="918">
                  <c:v>45492</c:v>
                </c:pt>
                <c:pt idx="919">
                  <c:v>45495</c:v>
                </c:pt>
                <c:pt idx="920">
                  <c:v>45496</c:v>
                </c:pt>
                <c:pt idx="921">
                  <c:v>45497</c:v>
                </c:pt>
                <c:pt idx="922">
                  <c:v>45498</c:v>
                </c:pt>
                <c:pt idx="923">
                  <c:v>45499</c:v>
                </c:pt>
                <c:pt idx="924">
                  <c:v>45502</c:v>
                </c:pt>
                <c:pt idx="925">
                  <c:v>45503</c:v>
                </c:pt>
                <c:pt idx="926">
                  <c:v>45504</c:v>
                </c:pt>
                <c:pt idx="927">
                  <c:v>45505</c:v>
                </c:pt>
                <c:pt idx="928">
                  <c:v>45506</c:v>
                </c:pt>
                <c:pt idx="929">
                  <c:v>45509</c:v>
                </c:pt>
                <c:pt idx="930">
                  <c:v>45510</c:v>
                </c:pt>
                <c:pt idx="931">
                  <c:v>45511</c:v>
                </c:pt>
                <c:pt idx="932">
                  <c:v>45512</c:v>
                </c:pt>
                <c:pt idx="933">
                  <c:v>45513</c:v>
                </c:pt>
                <c:pt idx="934">
                  <c:v>45516</c:v>
                </c:pt>
                <c:pt idx="935">
                  <c:v>45517</c:v>
                </c:pt>
                <c:pt idx="936">
                  <c:v>45518</c:v>
                </c:pt>
                <c:pt idx="937">
                  <c:v>45519</c:v>
                </c:pt>
                <c:pt idx="938">
                  <c:v>45520</c:v>
                </c:pt>
                <c:pt idx="939">
                  <c:v>45523</c:v>
                </c:pt>
                <c:pt idx="940">
                  <c:v>45524</c:v>
                </c:pt>
                <c:pt idx="941">
                  <c:v>45525</c:v>
                </c:pt>
                <c:pt idx="942">
                  <c:v>45526</c:v>
                </c:pt>
                <c:pt idx="943">
                  <c:v>45527</c:v>
                </c:pt>
                <c:pt idx="944">
                  <c:v>45530</c:v>
                </c:pt>
                <c:pt idx="945">
                  <c:v>45531</c:v>
                </c:pt>
                <c:pt idx="946">
                  <c:v>45532</c:v>
                </c:pt>
                <c:pt idx="947">
                  <c:v>45533</c:v>
                </c:pt>
                <c:pt idx="948">
                  <c:v>45534</c:v>
                </c:pt>
                <c:pt idx="949">
                  <c:v>45537</c:v>
                </c:pt>
                <c:pt idx="950">
                  <c:v>45538</c:v>
                </c:pt>
                <c:pt idx="951">
                  <c:v>45539</c:v>
                </c:pt>
                <c:pt idx="952">
                  <c:v>45540</c:v>
                </c:pt>
                <c:pt idx="953">
                  <c:v>45541</c:v>
                </c:pt>
                <c:pt idx="954">
                  <c:v>45544</c:v>
                </c:pt>
                <c:pt idx="955">
                  <c:v>45545</c:v>
                </c:pt>
                <c:pt idx="956">
                  <c:v>45546</c:v>
                </c:pt>
                <c:pt idx="957">
                  <c:v>45547</c:v>
                </c:pt>
                <c:pt idx="958">
                  <c:v>45548</c:v>
                </c:pt>
                <c:pt idx="959">
                  <c:v>45551</c:v>
                </c:pt>
                <c:pt idx="960">
                  <c:v>45552</c:v>
                </c:pt>
                <c:pt idx="961">
                  <c:v>45553</c:v>
                </c:pt>
                <c:pt idx="962">
                  <c:v>45554</c:v>
                </c:pt>
                <c:pt idx="963">
                  <c:v>45555</c:v>
                </c:pt>
                <c:pt idx="964">
                  <c:v>45558</c:v>
                </c:pt>
                <c:pt idx="965">
                  <c:v>45559</c:v>
                </c:pt>
                <c:pt idx="966">
                  <c:v>45560</c:v>
                </c:pt>
                <c:pt idx="967">
                  <c:v>45561</c:v>
                </c:pt>
                <c:pt idx="968">
                  <c:v>45562</c:v>
                </c:pt>
                <c:pt idx="969">
                  <c:v>45565</c:v>
                </c:pt>
                <c:pt idx="970">
                  <c:v>45566</c:v>
                </c:pt>
                <c:pt idx="971">
                  <c:v>45567</c:v>
                </c:pt>
                <c:pt idx="972">
                  <c:v>45568</c:v>
                </c:pt>
                <c:pt idx="973">
                  <c:v>45569</c:v>
                </c:pt>
                <c:pt idx="974">
                  <c:v>45572</c:v>
                </c:pt>
                <c:pt idx="975">
                  <c:v>45573</c:v>
                </c:pt>
                <c:pt idx="976">
                  <c:v>45574</c:v>
                </c:pt>
                <c:pt idx="977">
                  <c:v>45575</c:v>
                </c:pt>
                <c:pt idx="978">
                  <c:v>45576</c:v>
                </c:pt>
                <c:pt idx="979">
                  <c:v>45579</c:v>
                </c:pt>
                <c:pt idx="980">
                  <c:v>45580</c:v>
                </c:pt>
                <c:pt idx="981">
                  <c:v>45581</c:v>
                </c:pt>
                <c:pt idx="982">
                  <c:v>45582</c:v>
                </c:pt>
                <c:pt idx="983">
                  <c:v>45583</c:v>
                </c:pt>
                <c:pt idx="984">
                  <c:v>45586</c:v>
                </c:pt>
                <c:pt idx="985">
                  <c:v>45587</c:v>
                </c:pt>
                <c:pt idx="986">
                  <c:v>45588</c:v>
                </c:pt>
                <c:pt idx="987">
                  <c:v>45589</c:v>
                </c:pt>
                <c:pt idx="988">
                  <c:v>45590</c:v>
                </c:pt>
                <c:pt idx="989">
                  <c:v>45593</c:v>
                </c:pt>
                <c:pt idx="990">
                  <c:v>45594</c:v>
                </c:pt>
                <c:pt idx="991">
                  <c:v>45595</c:v>
                </c:pt>
                <c:pt idx="992">
                  <c:v>45596</c:v>
                </c:pt>
                <c:pt idx="993">
                  <c:v>45597</c:v>
                </c:pt>
                <c:pt idx="994">
                  <c:v>45600</c:v>
                </c:pt>
                <c:pt idx="995">
                  <c:v>45601</c:v>
                </c:pt>
                <c:pt idx="996">
                  <c:v>45602</c:v>
                </c:pt>
                <c:pt idx="997">
                  <c:v>45603</c:v>
                </c:pt>
                <c:pt idx="998">
                  <c:v>45604</c:v>
                </c:pt>
                <c:pt idx="999">
                  <c:v>45607</c:v>
                </c:pt>
                <c:pt idx="1000">
                  <c:v>45608</c:v>
                </c:pt>
                <c:pt idx="1001">
                  <c:v>45609</c:v>
                </c:pt>
                <c:pt idx="1002">
                  <c:v>45610</c:v>
                </c:pt>
                <c:pt idx="1003">
                  <c:v>45611</c:v>
                </c:pt>
                <c:pt idx="1004">
                  <c:v>45614</c:v>
                </c:pt>
                <c:pt idx="1005">
                  <c:v>45615</c:v>
                </c:pt>
                <c:pt idx="1006">
                  <c:v>45616</c:v>
                </c:pt>
                <c:pt idx="1007">
                  <c:v>45617</c:v>
                </c:pt>
                <c:pt idx="1008">
                  <c:v>45618</c:v>
                </c:pt>
                <c:pt idx="1009">
                  <c:v>45621</c:v>
                </c:pt>
                <c:pt idx="1010">
                  <c:v>45622</c:v>
                </c:pt>
                <c:pt idx="1011">
                  <c:v>45623</c:v>
                </c:pt>
                <c:pt idx="1012">
                  <c:v>45624</c:v>
                </c:pt>
                <c:pt idx="1013">
                  <c:v>45625</c:v>
                </c:pt>
                <c:pt idx="1014">
                  <c:v>45628</c:v>
                </c:pt>
                <c:pt idx="1015">
                  <c:v>45629</c:v>
                </c:pt>
                <c:pt idx="1016">
                  <c:v>45630</c:v>
                </c:pt>
                <c:pt idx="1017">
                  <c:v>45631</c:v>
                </c:pt>
                <c:pt idx="1018">
                  <c:v>45632</c:v>
                </c:pt>
                <c:pt idx="1019">
                  <c:v>45635</c:v>
                </c:pt>
                <c:pt idx="1020">
                  <c:v>45636</c:v>
                </c:pt>
                <c:pt idx="1021">
                  <c:v>45637</c:v>
                </c:pt>
                <c:pt idx="1022">
                  <c:v>45638</c:v>
                </c:pt>
                <c:pt idx="1023">
                  <c:v>45639</c:v>
                </c:pt>
                <c:pt idx="1024">
                  <c:v>45642</c:v>
                </c:pt>
                <c:pt idx="1025">
                  <c:v>45643</c:v>
                </c:pt>
                <c:pt idx="1026">
                  <c:v>45644</c:v>
                </c:pt>
                <c:pt idx="1027">
                  <c:v>45645</c:v>
                </c:pt>
                <c:pt idx="1028">
                  <c:v>45646</c:v>
                </c:pt>
                <c:pt idx="1029">
                  <c:v>45649</c:v>
                </c:pt>
                <c:pt idx="1030">
                  <c:v>45650</c:v>
                </c:pt>
                <c:pt idx="1031">
                  <c:v>45651</c:v>
                </c:pt>
                <c:pt idx="1032">
                  <c:v>45652</c:v>
                </c:pt>
                <c:pt idx="1033">
                  <c:v>45653</c:v>
                </c:pt>
                <c:pt idx="1034">
                  <c:v>45656</c:v>
                </c:pt>
                <c:pt idx="1035">
                  <c:v>45657</c:v>
                </c:pt>
                <c:pt idx="1036">
                  <c:v>45658</c:v>
                </c:pt>
                <c:pt idx="1037">
                  <c:v>45659</c:v>
                </c:pt>
                <c:pt idx="1038">
                  <c:v>45660</c:v>
                </c:pt>
                <c:pt idx="1039">
                  <c:v>45663</c:v>
                </c:pt>
                <c:pt idx="1040">
                  <c:v>45664</c:v>
                </c:pt>
                <c:pt idx="1041">
                  <c:v>45665</c:v>
                </c:pt>
                <c:pt idx="1042">
                  <c:v>45666</c:v>
                </c:pt>
                <c:pt idx="1043">
                  <c:v>45667</c:v>
                </c:pt>
                <c:pt idx="1044">
                  <c:v>45670</c:v>
                </c:pt>
                <c:pt idx="1045">
                  <c:v>45671</c:v>
                </c:pt>
                <c:pt idx="1046">
                  <c:v>45672</c:v>
                </c:pt>
                <c:pt idx="1047">
                  <c:v>45673</c:v>
                </c:pt>
                <c:pt idx="1048">
                  <c:v>45674</c:v>
                </c:pt>
                <c:pt idx="1049">
                  <c:v>45677</c:v>
                </c:pt>
                <c:pt idx="1050">
                  <c:v>45678</c:v>
                </c:pt>
                <c:pt idx="1051">
                  <c:v>45679</c:v>
                </c:pt>
                <c:pt idx="1052">
                  <c:v>45680</c:v>
                </c:pt>
                <c:pt idx="1053">
                  <c:v>45681</c:v>
                </c:pt>
                <c:pt idx="1054">
                  <c:v>45684</c:v>
                </c:pt>
                <c:pt idx="1055">
                  <c:v>45685</c:v>
                </c:pt>
                <c:pt idx="1056">
                  <c:v>45686</c:v>
                </c:pt>
                <c:pt idx="1057">
                  <c:v>45687</c:v>
                </c:pt>
                <c:pt idx="1058">
                  <c:v>45688</c:v>
                </c:pt>
                <c:pt idx="1059">
                  <c:v>45691</c:v>
                </c:pt>
                <c:pt idx="1060">
                  <c:v>45692</c:v>
                </c:pt>
                <c:pt idx="1061">
                  <c:v>45693</c:v>
                </c:pt>
                <c:pt idx="1062">
                  <c:v>45694</c:v>
                </c:pt>
                <c:pt idx="1063">
                  <c:v>45695</c:v>
                </c:pt>
                <c:pt idx="1064">
                  <c:v>45698</c:v>
                </c:pt>
                <c:pt idx="1065">
                  <c:v>45699</c:v>
                </c:pt>
                <c:pt idx="1066">
                  <c:v>45700</c:v>
                </c:pt>
                <c:pt idx="1067">
                  <c:v>45701</c:v>
                </c:pt>
                <c:pt idx="1068">
                  <c:v>45702</c:v>
                </c:pt>
                <c:pt idx="1069">
                  <c:v>45705</c:v>
                </c:pt>
                <c:pt idx="1070">
                  <c:v>45706</c:v>
                </c:pt>
                <c:pt idx="1071">
                  <c:v>45707</c:v>
                </c:pt>
                <c:pt idx="1072">
                  <c:v>45708</c:v>
                </c:pt>
                <c:pt idx="1073">
                  <c:v>45709</c:v>
                </c:pt>
                <c:pt idx="1074">
                  <c:v>45712</c:v>
                </c:pt>
                <c:pt idx="1075">
                  <c:v>45713</c:v>
                </c:pt>
                <c:pt idx="1076">
                  <c:v>45714</c:v>
                </c:pt>
                <c:pt idx="1077">
                  <c:v>45715</c:v>
                </c:pt>
                <c:pt idx="1078">
                  <c:v>45716</c:v>
                </c:pt>
                <c:pt idx="1079">
                  <c:v>45719</c:v>
                </c:pt>
                <c:pt idx="1080">
                  <c:v>45720</c:v>
                </c:pt>
                <c:pt idx="1081">
                  <c:v>45721</c:v>
                </c:pt>
                <c:pt idx="1082">
                  <c:v>45722</c:v>
                </c:pt>
                <c:pt idx="1083">
                  <c:v>45723</c:v>
                </c:pt>
                <c:pt idx="1084">
                  <c:v>45726</c:v>
                </c:pt>
                <c:pt idx="1085">
                  <c:v>45727</c:v>
                </c:pt>
                <c:pt idx="1086">
                  <c:v>45728</c:v>
                </c:pt>
                <c:pt idx="1087">
                  <c:v>45729</c:v>
                </c:pt>
                <c:pt idx="1088">
                  <c:v>45730</c:v>
                </c:pt>
                <c:pt idx="1089">
                  <c:v>45733</c:v>
                </c:pt>
                <c:pt idx="1090">
                  <c:v>45734</c:v>
                </c:pt>
                <c:pt idx="1091">
                  <c:v>45735</c:v>
                </c:pt>
                <c:pt idx="1092">
                  <c:v>45736</c:v>
                </c:pt>
                <c:pt idx="1093">
                  <c:v>45737</c:v>
                </c:pt>
                <c:pt idx="1094">
                  <c:v>45740</c:v>
                </c:pt>
                <c:pt idx="1095">
                  <c:v>45741</c:v>
                </c:pt>
                <c:pt idx="1096">
                  <c:v>45742</c:v>
                </c:pt>
                <c:pt idx="1097">
                  <c:v>45743</c:v>
                </c:pt>
                <c:pt idx="1098">
                  <c:v>45744</c:v>
                </c:pt>
                <c:pt idx="1099">
                  <c:v>45747</c:v>
                </c:pt>
                <c:pt idx="1100">
                  <c:v>45748</c:v>
                </c:pt>
                <c:pt idx="1101">
                  <c:v>45749</c:v>
                </c:pt>
                <c:pt idx="1102">
                  <c:v>45750</c:v>
                </c:pt>
                <c:pt idx="1103">
                  <c:v>45751</c:v>
                </c:pt>
                <c:pt idx="1104">
                  <c:v>45754</c:v>
                </c:pt>
                <c:pt idx="1105">
                  <c:v>45755</c:v>
                </c:pt>
                <c:pt idx="1106">
                  <c:v>45756</c:v>
                </c:pt>
                <c:pt idx="1107">
                  <c:v>45757</c:v>
                </c:pt>
                <c:pt idx="1108">
                  <c:v>45758</c:v>
                </c:pt>
                <c:pt idx="1109">
                  <c:v>45761</c:v>
                </c:pt>
                <c:pt idx="1110">
                  <c:v>45762</c:v>
                </c:pt>
                <c:pt idx="1111">
                  <c:v>45763</c:v>
                </c:pt>
                <c:pt idx="1112">
                  <c:v>45764</c:v>
                </c:pt>
                <c:pt idx="1113">
                  <c:v>45765</c:v>
                </c:pt>
                <c:pt idx="1114">
                  <c:v>45768</c:v>
                </c:pt>
                <c:pt idx="1115">
                  <c:v>45769</c:v>
                </c:pt>
                <c:pt idx="1116">
                  <c:v>45770</c:v>
                </c:pt>
                <c:pt idx="1117">
                  <c:v>45771</c:v>
                </c:pt>
                <c:pt idx="1118">
                  <c:v>45772</c:v>
                </c:pt>
                <c:pt idx="1119">
                  <c:v>45775</c:v>
                </c:pt>
                <c:pt idx="1120">
                  <c:v>45776</c:v>
                </c:pt>
                <c:pt idx="1121">
                  <c:v>45777</c:v>
                </c:pt>
                <c:pt idx="1122">
                  <c:v>45778</c:v>
                </c:pt>
                <c:pt idx="1123">
                  <c:v>45779</c:v>
                </c:pt>
                <c:pt idx="1124">
                  <c:v>45782</c:v>
                </c:pt>
                <c:pt idx="1125">
                  <c:v>45783</c:v>
                </c:pt>
                <c:pt idx="1126">
                  <c:v>45784</c:v>
                </c:pt>
                <c:pt idx="1127">
                  <c:v>45785</c:v>
                </c:pt>
                <c:pt idx="1128">
                  <c:v>45786</c:v>
                </c:pt>
                <c:pt idx="1129">
                  <c:v>45789</c:v>
                </c:pt>
                <c:pt idx="1130">
                  <c:v>45790</c:v>
                </c:pt>
                <c:pt idx="1131">
                  <c:v>45791</c:v>
                </c:pt>
                <c:pt idx="1132">
                  <c:v>45792</c:v>
                </c:pt>
                <c:pt idx="1133">
                  <c:v>45793</c:v>
                </c:pt>
                <c:pt idx="1134">
                  <c:v>45796</c:v>
                </c:pt>
                <c:pt idx="1135">
                  <c:v>45797</c:v>
                </c:pt>
                <c:pt idx="1136">
                  <c:v>45798</c:v>
                </c:pt>
                <c:pt idx="1137">
                  <c:v>45799</c:v>
                </c:pt>
                <c:pt idx="1138">
                  <c:v>45800</c:v>
                </c:pt>
                <c:pt idx="1139">
                  <c:v>45803</c:v>
                </c:pt>
                <c:pt idx="1140">
                  <c:v>45804</c:v>
                </c:pt>
                <c:pt idx="1141">
                  <c:v>45805</c:v>
                </c:pt>
                <c:pt idx="1142">
                  <c:v>45806</c:v>
                </c:pt>
                <c:pt idx="1143">
                  <c:v>45807</c:v>
                </c:pt>
                <c:pt idx="1144">
                  <c:v>45810</c:v>
                </c:pt>
                <c:pt idx="1145">
                  <c:v>45811</c:v>
                </c:pt>
                <c:pt idx="1146">
                  <c:v>45812</c:v>
                </c:pt>
                <c:pt idx="1147">
                  <c:v>45813</c:v>
                </c:pt>
                <c:pt idx="1148">
                  <c:v>45814</c:v>
                </c:pt>
                <c:pt idx="1149">
                  <c:v>45817</c:v>
                </c:pt>
                <c:pt idx="1150">
                  <c:v>45818</c:v>
                </c:pt>
                <c:pt idx="1151">
                  <c:v>45819</c:v>
                </c:pt>
                <c:pt idx="1152">
                  <c:v>45820</c:v>
                </c:pt>
                <c:pt idx="1153">
                  <c:v>45821</c:v>
                </c:pt>
                <c:pt idx="1154">
                  <c:v>45824</c:v>
                </c:pt>
                <c:pt idx="1155">
                  <c:v>45825</c:v>
                </c:pt>
                <c:pt idx="1156">
                  <c:v>45826</c:v>
                </c:pt>
                <c:pt idx="1157">
                  <c:v>45827</c:v>
                </c:pt>
                <c:pt idx="1158">
                  <c:v>45828</c:v>
                </c:pt>
                <c:pt idx="1159">
                  <c:v>45831</c:v>
                </c:pt>
                <c:pt idx="1160">
                  <c:v>45832</c:v>
                </c:pt>
                <c:pt idx="1161">
                  <c:v>45833</c:v>
                </c:pt>
                <c:pt idx="1162">
                  <c:v>45834</c:v>
                </c:pt>
                <c:pt idx="1163">
                  <c:v>45835</c:v>
                </c:pt>
                <c:pt idx="1164">
                  <c:v>45838</c:v>
                </c:pt>
                <c:pt idx="1165">
                  <c:v>45839</c:v>
                </c:pt>
                <c:pt idx="1166">
                  <c:v>45840</c:v>
                </c:pt>
                <c:pt idx="1167">
                  <c:v>45841</c:v>
                </c:pt>
                <c:pt idx="1168">
                  <c:v>45842</c:v>
                </c:pt>
                <c:pt idx="1169">
                  <c:v>45845</c:v>
                </c:pt>
                <c:pt idx="1170">
                  <c:v>45846</c:v>
                </c:pt>
                <c:pt idx="1171">
                  <c:v>45847</c:v>
                </c:pt>
                <c:pt idx="1172">
                  <c:v>45848</c:v>
                </c:pt>
                <c:pt idx="1173">
                  <c:v>45849</c:v>
                </c:pt>
                <c:pt idx="1174">
                  <c:v>45852</c:v>
                </c:pt>
                <c:pt idx="1175">
                  <c:v>45853</c:v>
                </c:pt>
                <c:pt idx="1176">
                  <c:v>45854</c:v>
                </c:pt>
                <c:pt idx="1177">
                  <c:v>45855</c:v>
                </c:pt>
                <c:pt idx="1178">
                  <c:v>45856</c:v>
                </c:pt>
                <c:pt idx="1179">
                  <c:v>45859</c:v>
                </c:pt>
                <c:pt idx="1180">
                  <c:v>45860</c:v>
                </c:pt>
                <c:pt idx="1181">
                  <c:v>45861</c:v>
                </c:pt>
                <c:pt idx="1182">
                  <c:v>45862</c:v>
                </c:pt>
                <c:pt idx="1183">
                  <c:v>45863</c:v>
                </c:pt>
                <c:pt idx="1184">
                  <c:v>45866</c:v>
                </c:pt>
                <c:pt idx="1185">
                  <c:v>45867</c:v>
                </c:pt>
                <c:pt idx="1186">
                  <c:v>45868</c:v>
                </c:pt>
                <c:pt idx="1187">
                  <c:v>45869</c:v>
                </c:pt>
                <c:pt idx="1188">
                  <c:v>45870</c:v>
                </c:pt>
                <c:pt idx="1189">
                  <c:v>45873</c:v>
                </c:pt>
                <c:pt idx="1190">
                  <c:v>45874</c:v>
                </c:pt>
                <c:pt idx="1191">
                  <c:v>45875</c:v>
                </c:pt>
                <c:pt idx="1192">
                  <c:v>45876</c:v>
                </c:pt>
                <c:pt idx="1193">
                  <c:v>45877</c:v>
                </c:pt>
                <c:pt idx="1194">
                  <c:v>45880</c:v>
                </c:pt>
                <c:pt idx="1195">
                  <c:v>45881</c:v>
                </c:pt>
                <c:pt idx="1196">
                  <c:v>45882</c:v>
                </c:pt>
                <c:pt idx="1197">
                  <c:v>45883</c:v>
                </c:pt>
                <c:pt idx="1198">
                  <c:v>45884</c:v>
                </c:pt>
                <c:pt idx="1199">
                  <c:v>45887</c:v>
                </c:pt>
                <c:pt idx="1200">
                  <c:v>45888</c:v>
                </c:pt>
                <c:pt idx="1201">
                  <c:v>45889</c:v>
                </c:pt>
                <c:pt idx="1202">
                  <c:v>45890</c:v>
                </c:pt>
                <c:pt idx="1203">
                  <c:v>45891</c:v>
                </c:pt>
                <c:pt idx="1204">
                  <c:v>45894</c:v>
                </c:pt>
                <c:pt idx="1205">
                  <c:v>45895</c:v>
                </c:pt>
                <c:pt idx="1206">
                  <c:v>45896</c:v>
                </c:pt>
                <c:pt idx="1207">
                  <c:v>45897</c:v>
                </c:pt>
                <c:pt idx="1208">
                  <c:v>45898</c:v>
                </c:pt>
                <c:pt idx="1209">
                  <c:v>45901</c:v>
                </c:pt>
                <c:pt idx="1210">
                  <c:v>45902</c:v>
                </c:pt>
                <c:pt idx="1211">
                  <c:v>45903</c:v>
                </c:pt>
                <c:pt idx="1212">
                  <c:v>45904</c:v>
                </c:pt>
                <c:pt idx="1213">
                  <c:v>45905</c:v>
                </c:pt>
                <c:pt idx="1214">
                  <c:v>45908</c:v>
                </c:pt>
                <c:pt idx="1215">
                  <c:v>45909</c:v>
                </c:pt>
                <c:pt idx="1216">
                  <c:v>45910</c:v>
                </c:pt>
                <c:pt idx="1217">
                  <c:v>45911</c:v>
                </c:pt>
                <c:pt idx="1218">
                  <c:v>45912</c:v>
                </c:pt>
                <c:pt idx="1219">
                  <c:v>45915</c:v>
                </c:pt>
                <c:pt idx="1220">
                  <c:v>45916</c:v>
                </c:pt>
                <c:pt idx="1221">
                  <c:v>45917</c:v>
                </c:pt>
                <c:pt idx="1222">
                  <c:v>45918</c:v>
                </c:pt>
                <c:pt idx="1223">
                  <c:v>45919</c:v>
                </c:pt>
                <c:pt idx="1224">
                  <c:v>45922</c:v>
                </c:pt>
                <c:pt idx="1225">
                  <c:v>45923</c:v>
                </c:pt>
                <c:pt idx="1226">
                  <c:v>45924</c:v>
                </c:pt>
                <c:pt idx="1227">
                  <c:v>45925</c:v>
                </c:pt>
                <c:pt idx="1228">
                  <c:v>45926</c:v>
                </c:pt>
                <c:pt idx="1229">
                  <c:v>45929</c:v>
                </c:pt>
                <c:pt idx="1230">
                  <c:v>45930</c:v>
                </c:pt>
                <c:pt idx="1231">
                  <c:v>45931</c:v>
                </c:pt>
                <c:pt idx="1232">
                  <c:v>45932</c:v>
                </c:pt>
                <c:pt idx="1233">
                  <c:v>45933</c:v>
                </c:pt>
                <c:pt idx="1234">
                  <c:v>45936</c:v>
                </c:pt>
                <c:pt idx="1235">
                  <c:v>45937</c:v>
                </c:pt>
                <c:pt idx="1236">
                  <c:v>45938</c:v>
                </c:pt>
                <c:pt idx="1237">
                  <c:v>45939</c:v>
                </c:pt>
                <c:pt idx="1238">
                  <c:v>45940</c:v>
                </c:pt>
                <c:pt idx="1239">
                  <c:v>45943</c:v>
                </c:pt>
                <c:pt idx="1240">
                  <c:v>45944</c:v>
                </c:pt>
                <c:pt idx="1241">
                  <c:v>45945</c:v>
                </c:pt>
                <c:pt idx="1242">
                  <c:v>45946</c:v>
                </c:pt>
                <c:pt idx="1243">
                  <c:v>45947</c:v>
                </c:pt>
                <c:pt idx="1244">
                  <c:v>45950</c:v>
                </c:pt>
                <c:pt idx="1245">
                  <c:v>45951</c:v>
                </c:pt>
                <c:pt idx="1246">
                  <c:v>45952</c:v>
                </c:pt>
                <c:pt idx="1247">
                  <c:v>45953</c:v>
                </c:pt>
                <c:pt idx="1248">
                  <c:v>45954</c:v>
                </c:pt>
                <c:pt idx="1249">
                  <c:v>45957</c:v>
                </c:pt>
                <c:pt idx="1250">
                  <c:v>45958</c:v>
                </c:pt>
                <c:pt idx="1251">
                  <c:v>45959</c:v>
                </c:pt>
                <c:pt idx="1252">
                  <c:v>45960</c:v>
                </c:pt>
                <c:pt idx="1253">
                  <c:v>45961</c:v>
                </c:pt>
                <c:pt idx="1254">
                  <c:v>45964</c:v>
                </c:pt>
                <c:pt idx="1255">
                  <c:v>45965</c:v>
                </c:pt>
                <c:pt idx="1256">
                  <c:v>45966</c:v>
                </c:pt>
                <c:pt idx="1257">
                  <c:v>45967</c:v>
                </c:pt>
                <c:pt idx="1258">
                  <c:v>45968</c:v>
                </c:pt>
                <c:pt idx="1259">
                  <c:v>45971</c:v>
                </c:pt>
                <c:pt idx="1260">
                  <c:v>45972</c:v>
                </c:pt>
                <c:pt idx="1261">
                  <c:v>45973</c:v>
                </c:pt>
                <c:pt idx="1262">
                  <c:v>45974</c:v>
                </c:pt>
                <c:pt idx="1263">
                  <c:v>45975</c:v>
                </c:pt>
                <c:pt idx="1264">
                  <c:v>45978</c:v>
                </c:pt>
                <c:pt idx="1265">
                  <c:v>45979</c:v>
                </c:pt>
                <c:pt idx="1266">
                  <c:v>45980</c:v>
                </c:pt>
                <c:pt idx="1267">
                  <c:v>45981</c:v>
                </c:pt>
                <c:pt idx="1268">
                  <c:v>45982</c:v>
                </c:pt>
                <c:pt idx="1269">
                  <c:v>45985</c:v>
                </c:pt>
                <c:pt idx="1270">
                  <c:v>45986</c:v>
                </c:pt>
                <c:pt idx="1271">
                  <c:v>45987</c:v>
                </c:pt>
                <c:pt idx="1272">
                  <c:v>45988</c:v>
                </c:pt>
                <c:pt idx="1273">
                  <c:v>45989</c:v>
                </c:pt>
                <c:pt idx="1274">
                  <c:v>45992</c:v>
                </c:pt>
                <c:pt idx="1275">
                  <c:v>45993</c:v>
                </c:pt>
                <c:pt idx="1276">
                  <c:v>45994</c:v>
                </c:pt>
                <c:pt idx="1277">
                  <c:v>45995</c:v>
                </c:pt>
                <c:pt idx="1278">
                  <c:v>45996</c:v>
                </c:pt>
                <c:pt idx="1279">
                  <c:v>45999</c:v>
                </c:pt>
                <c:pt idx="1280">
                  <c:v>46000</c:v>
                </c:pt>
                <c:pt idx="1281">
                  <c:v>46001</c:v>
                </c:pt>
                <c:pt idx="1282">
                  <c:v>46002</c:v>
                </c:pt>
                <c:pt idx="1283">
                  <c:v>46003</c:v>
                </c:pt>
                <c:pt idx="1284">
                  <c:v>46006</c:v>
                </c:pt>
                <c:pt idx="1285">
                  <c:v>46007</c:v>
                </c:pt>
                <c:pt idx="1286">
                  <c:v>46008</c:v>
                </c:pt>
                <c:pt idx="1287">
                  <c:v>46009</c:v>
                </c:pt>
                <c:pt idx="1288">
                  <c:v>46010</c:v>
                </c:pt>
                <c:pt idx="1289">
                  <c:v>46013</c:v>
                </c:pt>
                <c:pt idx="1290">
                  <c:v>46014</c:v>
                </c:pt>
                <c:pt idx="1291">
                  <c:v>46015</c:v>
                </c:pt>
                <c:pt idx="1292">
                  <c:v>46016</c:v>
                </c:pt>
                <c:pt idx="1293">
                  <c:v>46017</c:v>
                </c:pt>
                <c:pt idx="1294">
                  <c:v>46020</c:v>
                </c:pt>
                <c:pt idx="1295">
                  <c:v>46021</c:v>
                </c:pt>
                <c:pt idx="1296">
                  <c:v>46022</c:v>
                </c:pt>
                <c:pt idx="1297">
                  <c:v>46023</c:v>
                </c:pt>
                <c:pt idx="1298">
                  <c:v>46024</c:v>
                </c:pt>
                <c:pt idx="1299">
                  <c:v>46027</c:v>
                </c:pt>
                <c:pt idx="1300">
                  <c:v>46028</c:v>
                </c:pt>
                <c:pt idx="1301">
                  <c:v>46029</c:v>
                </c:pt>
                <c:pt idx="1302">
                  <c:v>46030</c:v>
                </c:pt>
                <c:pt idx="1303">
                  <c:v>46031</c:v>
                </c:pt>
                <c:pt idx="1304">
                  <c:v>46034</c:v>
                </c:pt>
              </c:numCache>
            </c:numRef>
          </c:cat>
          <c:val>
            <c:numRef>
              <c:f>'Graph 1 (4)'!$B$3:$B$1568</c:f>
              <c:numCache>
                <c:formatCode>General</c:formatCode>
                <c:ptCount val="1566"/>
                <c:pt idx="0">
                  <c:v>5.6619999999999999</c:v>
                </c:pt>
                <c:pt idx="1">
                  <c:v>5.6340000000000003</c:v>
                </c:pt>
                <c:pt idx="2">
                  <c:v>5.7439999999999998</c:v>
                </c:pt>
                <c:pt idx="3">
                  <c:v>5.6680000000000001</c:v>
                </c:pt>
                <c:pt idx="4">
                  <c:v>5.78</c:v>
                </c:pt>
                <c:pt idx="5">
                  <c:v>5.7880000000000003</c:v>
                </c:pt>
                <c:pt idx="6">
                  <c:v>5.8419999999999996</c:v>
                </c:pt>
                <c:pt idx="7">
                  <c:v>5.85</c:v>
                </c:pt>
                <c:pt idx="8">
                  <c:v>5.8040000000000003</c:v>
                </c:pt>
                <c:pt idx="9">
                  <c:v>5.4960000000000004</c:v>
                </c:pt>
                <c:pt idx="10">
                  <c:v>5.65</c:v>
                </c:pt>
                <c:pt idx="11">
                  <c:v>5.4160000000000004</c:v>
                </c:pt>
                <c:pt idx="12">
                  <c:v>5.7539999999999996</c:v>
                </c:pt>
                <c:pt idx="13">
                  <c:v>5.48</c:v>
                </c:pt>
                <c:pt idx="14">
                  <c:v>5.4039999999999999</c:v>
                </c:pt>
                <c:pt idx="15">
                  <c:v>5.5780000000000003</c:v>
                </c:pt>
                <c:pt idx="16">
                  <c:v>5.6459999999999999</c:v>
                </c:pt>
                <c:pt idx="17">
                  <c:v>5.64</c:v>
                </c:pt>
                <c:pt idx="18">
                  <c:v>5.6280000000000001</c:v>
                </c:pt>
                <c:pt idx="19">
                  <c:v>5.5940000000000003</c:v>
                </c:pt>
                <c:pt idx="20">
                  <c:v>5.4660000000000002</c:v>
                </c:pt>
                <c:pt idx="21">
                  <c:v>5.4320000000000004</c:v>
                </c:pt>
                <c:pt idx="22">
                  <c:v>5.1079999999999997</c:v>
                </c:pt>
                <c:pt idx="23">
                  <c:v>5.12</c:v>
                </c:pt>
                <c:pt idx="24">
                  <c:v>5.2240000000000002</c:v>
                </c:pt>
                <c:pt idx="25">
                  <c:v>5.26</c:v>
                </c:pt>
                <c:pt idx="26">
                  <c:v>5.2439999999999998</c:v>
                </c:pt>
                <c:pt idx="27">
                  <c:v>5.1639999999999997</c:v>
                </c:pt>
                <c:pt idx="28">
                  <c:v>5.3280000000000003</c:v>
                </c:pt>
                <c:pt idx="29">
                  <c:v>5.2679999999999998</c:v>
                </c:pt>
                <c:pt idx="30">
                  <c:v>5.27</c:v>
                </c:pt>
                <c:pt idx="31">
                  <c:v>5.44</c:v>
                </c:pt>
                <c:pt idx="32">
                  <c:v>5.6020000000000003</c:v>
                </c:pt>
                <c:pt idx="33">
                  <c:v>5.43</c:v>
                </c:pt>
                <c:pt idx="34">
                  <c:v>5.4580000000000002</c:v>
                </c:pt>
                <c:pt idx="35">
                  <c:v>5.476</c:v>
                </c:pt>
                <c:pt idx="36">
                  <c:v>5.532</c:v>
                </c:pt>
                <c:pt idx="37">
                  <c:v>5.4580000000000002</c:v>
                </c:pt>
                <c:pt idx="38">
                  <c:v>5.508</c:v>
                </c:pt>
                <c:pt idx="39">
                  <c:v>5.8239999999999998</c:v>
                </c:pt>
                <c:pt idx="40">
                  <c:v>5.6740000000000004</c:v>
                </c:pt>
                <c:pt idx="41">
                  <c:v>5.516</c:v>
                </c:pt>
                <c:pt idx="42">
                  <c:v>5.4240000000000004</c:v>
                </c:pt>
                <c:pt idx="43">
                  <c:v>5.5179999999999998</c:v>
                </c:pt>
                <c:pt idx="44">
                  <c:v>5.2640000000000002</c:v>
                </c:pt>
                <c:pt idx="45">
                  <c:v>5.2240000000000002</c:v>
                </c:pt>
                <c:pt idx="46">
                  <c:v>5.258</c:v>
                </c:pt>
                <c:pt idx="47">
                  <c:v>5.4859999999999998</c:v>
                </c:pt>
                <c:pt idx="48">
                  <c:v>5.3140000000000001</c:v>
                </c:pt>
                <c:pt idx="49">
                  <c:v>5.258</c:v>
                </c:pt>
                <c:pt idx="50">
                  <c:v>5.2759999999999998</c:v>
                </c:pt>
                <c:pt idx="51">
                  <c:v>5.36</c:v>
                </c:pt>
                <c:pt idx="52">
                  <c:v>5.2279999999999998</c:v>
                </c:pt>
                <c:pt idx="53">
                  <c:v>5.2160000000000002</c:v>
                </c:pt>
                <c:pt idx="54">
                  <c:v>5.1420000000000003</c:v>
                </c:pt>
                <c:pt idx="55">
                  <c:v>5.31</c:v>
                </c:pt>
                <c:pt idx="56">
                  <c:v>5.2279999999999998</c:v>
                </c:pt>
                <c:pt idx="57">
                  <c:v>5.24</c:v>
                </c:pt>
                <c:pt idx="58">
                  <c:v>5.24</c:v>
                </c:pt>
                <c:pt idx="59">
                  <c:v>5.24</c:v>
                </c:pt>
                <c:pt idx="60">
                  <c:v>5.2249999999999996</c:v>
                </c:pt>
                <c:pt idx="61">
                  <c:v>5.2169999999999996</c:v>
                </c:pt>
                <c:pt idx="62">
                  <c:v>5.1189999999999998</c:v>
                </c:pt>
                <c:pt idx="63">
                  <c:v>5.0570000000000004</c:v>
                </c:pt>
                <c:pt idx="64">
                  <c:v>5.0410000000000004</c:v>
                </c:pt>
                <c:pt idx="65">
                  <c:v>4.9610000000000003</c:v>
                </c:pt>
                <c:pt idx="66">
                  <c:v>5.0049999999999999</c:v>
                </c:pt>
                <c:pt idx="67">
                  <c:v>4.9085000000000001</c:v>
                </c:pt>
                <c:pt idx="68">
                  <c:v>4.9690000000000003</c:v>
                </c:pt>
                <c:pt idx="69">
                  <c:v>5.0979999999999999</c:v>
                </c:pt>
                <c:pt idx="70">
                  <c:v>4.8544999999999998</c:v>
                </c:pt>
                <c:pt idx="71">
                  <c:v>4.8129999999999997</c:v>
                </c:pt>
                <c:pt idx="72">
                  <c:v>4.8440000000000003</c:v>
                </c:pt>
                <c:pt idx="73">
                  <c:v>4.9359999999999999</c:v>
                </c:pt>
                <c:pt idx="74">
                  <c:v>5.0679999999999996</c:v>
                </c:pt>
                <c:pt idx="75">
                  <c:v>5.17</c:v>
                </c:pt>
                <c:pt idx="76">
                  <c:v>5.3310000000000004</c:v>
                </c:pt>
                <c:pt idx="77">
                  <c:v>5.444</c:v>
                </c:pt>
                <c:pt idx="78">
                  <c:v>5.4909999999999997</c:v>
                </c:pt>
                <c:pt idx="79">
                  <c:v>5.5970000000000004</c:v>
                </c:pt>
                <c:pt idx="80">
                  <c:v>5.6260000000000003</c:v>
                </c:pt>
                <c:pt idx="81">
                  <c:v>5.67</c:v>
                </c:pt>
                <c:pt idx="82">
                  <c:v>5.6379999999999999</c:v>
                </c:pt>
                <c:pt idx="83">
                  <c:v>5.6139999999999999</c:v>
                </c:pt>
                <c:pt idx="84">
                  <c:v>5.7809999999999997</c:v>
                </c:pt>
                <c:pt idx="85">
                  <c:v>5.7690000000000001</c:v>
                </c:pt>
                <c:pt idx="86">
                  <c:v>6.2629999999999999</c:v>
                </c:pt>
                <c:pt idx="87">
                  <c:v>6.2670000000000003</c:v>
                </c:pt>
                <c:pt idx="88">
                  <c:v>6.4960000000000004</c:v>
                </c:pt>
                <c:pt idx="89">
                  <c:v>6.4790000000000001</c:v>
                </c:pt>
                <c:pt idx="90">
                  <c:v>6.5190000000000001</c:v>
                </c:pt>
                <c:pt idx="91">
                  <c:v>6.4180000000000001</c:v>
                </c:pt>
                <c:pt idx="92">
                  <c:v>6.4779999999999998</c:v>
                </c:pt>
                <c:pt idx="93">
                  <c:v>6.5039999999999996</c:v>
                </c:pt>
                <c:pt idx="94">
                  <c:v>6.5039999999999996</c:v>
                </c:pt>
                <c:pt idx="95">
                  <c:v>6.6050000000000004</c:v>
                </c:pt>
                <c:pt idx="96">
                  <c:v>6.4589999999999996</c:v>
                </c:pt>
                <c:pt idx="97">
                  <c:v>6.6349999999999998</c:v>
                </c:pt>
                <c:pt idx="98">
                  <c:v>6.6189999999999998</c:v>
                </c:pt>
                <c:pt idx="99">
                  <c:v>6.5979999999999999</c:v>
                </c:pt>
                <c:pt idx="100">
                  <c:v>6.6980000000000004</c:v>
                </c:pt>
                <c:pt idx="101">
                  <c:v>6.8150000000000004</c:v>
                </c:pt>
                <c:pt idx="102">
                  <c:v>6.8550000000000004</c:v>
                </c:pt>
                <c:pt idx="103">
                  <c:v>6.78</c:v>
                </c:pt>
                <c:pt idx="104">
                  <c:v>6.81</c:v>
                </c:pt>
                <c:pt idx="105">
                  <c:v>6.72</c:v>
                </c:pt>
                <c:pt idx="106">
                  <c:v>6.62</c:v>
                </c:pt>
                <c:pt idx="107">
                  <c:v>6.6379999999999999</c:v>
                </c:pt>
                <c:pt idx="108">
                  <c:v>6.52</c:v>
                </c:pt>
                <c:pt idx="109">
                  <c:v>6.43</c:v>
                </c:pt>
                <c:pt idx="110">
                  <c:v>6.43</c:v>
                </c:pt>
                <c:pt idx="111">
                  <c:v>6.2720000000000002</c:v>
                </c:pt>
                <c:pt idx="112">
                  <c:v>6.3289999999999997</c:v>
                </c:pt>
                <c:pt idx="113">
                  <c:v>6.1479999999999997</c:v>
                </c:pt>
                <c:pt idx="114">
                  <c:v>6.157</c:v>
                </c:pt>
                <c:pt idx="115">
                  <c:v>6.1870000000000003</c:v>
                </c:pt>
                <c:pt idx="116">
                  <c:v>6.1680000000000001</c:v>
                </c:pt>
                <c:pt idx="117">
                  <c:v>6.21</c:v>
                </c:pt>
                <c:pt idx="118">
                  <c:v>6.2549999999999999</c:v>
                </c:pt>
                <c:pt idx="119">
                  <c:v>6.0970000000000004</c:v>
                </c:pt>
                <c:pt idx="120">
                  <c:v>6.07</c:v>
                </c:pt>
                <c:pt idx="121">
                  <c:v>5.9820000000000002</c:v>
                </c:pt>
                <c:pt idx="122">
                  <c:v>6.0039999999999996</c:v>
                </c:pt>
                <c:pt idx="123">
                  <c:v>5.915</c:v>
                </c:pt>
                <c:pt idx="124">
                  <c:v>6.0119999999999996</c:v>
                </c:pt>
                <c:pt idx="125">
                  <c:v>5.8250000000000002</c:v>
                </c:pt>
                <c:pt idx="126">
                  <c:v>5.6870000000000003</c:v>
                </c:pt>
                <c:pt idx="127">
                  <c:v>5.5869999999999997</c:v>
                </c:pt>
                <c:pt idx="128">
                  <c:v>5.7060000000000004</c:v>
                </c:pt>
                <c:pt idx="129">
                  <c:v>5.6959999999999997</c:v>
                </c:pt>
                <c:pt idx="130">
                  <c:v>5.5789999999999997</c:v>
                </c:pt>
                <c:pt idx="131">
                  <c:v>5.585</c:v>
                </c:pt>
                <c:pt idx="132">
                  <c:v>5.6050000000000004</c:v>
                </c:pt>
                <c:pt idx="133">
                  <c:v>5.4809999999999999</c:v>
                </c:pt>
                <c:pt idx="134">
                  <c:v>5.3070000000000004</c:v>
                </c:pt>
                <c:pt idx="135">
                  <c:v>5.3639999999999999</c:v>
                </c:pt>
                <c:pt idx="136">
                  <c:v>5.5060000000000002</c:v>
                </c:pt>
                <c:pt idx="137">
                  <c:v>5.45</c:v>
                </c:pt>
                <c:pt idx="138">
                  <c:v>5.4480000000000004</c:v>
                </c:pt>
                <c:pt idx="139">
                  <c:v>5.5250000000000004</c:v>
                </c:pt>
                <c:pt idx="140">
                  <c:v>5.3760000000000003</c:v>
                </c:pt>
                <c:pt idx="141">
                  <c:v>5.3570000000000002</c:v>
                </c:pt>
                <c:pt idx="142">
                  <c:v>5.45</c:v>
                </c:pt>
                <c:pt idx="143">
                  <c:v>5.44</c:v>
                </c:pt>
                <c:pt idx="144">
                  <c:v>5.4119999999999999</c:v>
                </c:pt>
                <c:pt idx="145">
                  <c:v>5.4420000000000002</c:v>
                </c:pt>
                <c:pt idx="146">
                  <c:v>5.1260000000000003</c:v>
                </c:pt>
                <c:pt idx="147">
                  <c:v>5.181</c:v>
                </c:pt>
                <c:pt idx="148">
                  <c:v>5.31</c:v>
                </c:pt>
                <c:pt idx="149">
                  <c:v>5.4450000000000003</c:v>
                </c:pt>
                <c:pt idx="150">
                  <c:v>5.3959999999999999</c:v>
                </c:pt>
                <c:pt idx="151">
                  <c:v>5.4669999999999996</c:v>
                </c:pt>
                <c:pt idx="152">
                  <c:v>5.4550000000000001</c:v>
                </c:pt>
                <c:pt idx="153">
                  <c:v>5.4569999999999999</c:v>
                </c:pt>
                <c:pt idx="154">
                  <c:v>5.2990000000000004</c:v>
                </c:pt>
                <c:pt idx="155">
                  <c:v>5.1619999999999999</c:v>
                </c:pt>
                <c:pt idx="156">
                  <c:v>5.282</c:v>
                </c:pt>
                <c:pt idx="157">
                  <c:v>5.18</c:v>
                </c:pt>
                <c:pt idx="158">
                  <c:v>5.1609999999999996</c:v>
                </c:pt>
                <c:pt idx="159">
                  <c:v>5.19</c:v>
                </c:pt>
                <c:pt idx="160">
                  <c:v>5.2350000000000003</c:v>
                </c:pt>
                <c:pt idx="161">
                  <c:v>5.3630000000000004</c:v>
                </c:pt>
                <c:pt idx="162">
                  <c:v>5.2930000000000001</c:v>
                </c:pt>
                <c:pt idx="163">
                  <c:v>5.2709999999999999</c:v>
                </c:pt>
                <c:pt idx="164">
                  <c:v>5.2530000000000001</c:v>
                </c:pt>
                <c:pt idx="165">
                  <c:v>5.31</c:v>
                </c:pt>
                <c:pt idx="166">
                  <c:v>5.367</c:v>
                </c:pt>
                <c:pt idx="167">
                  <c:v>5.41</c:v>
                </c:pt>
                <c:pt idx="168">
                  <c:v>5.45</c:v>
                </c:pt>
                <c:pt idx="169">
                  <c:v>5.5519999999999996</c:v>
                </c:pt>
                <c:pt idx="170">
                  <c:v>5.7430000000000003</c:v>
                </c:pt>
                <c:pt idx="171">
                  <c:v>5.6079999999999997</c:v>
                </c:pt>
                <c:pt idx="172">
                  <c:v>5.49</c:v>
                </c:pt>
                <c:pt idx="173">
                  <c:v>5.4820000000000002</c:v>
                </c:pt>
                <c:pt idx="174">
                  <c:v>5.556</c:v>
                </c:pt>
                <c:pt idx="175">
                  <c:v>5.45</c:v>
                </c:pt>
                <c:pt idx="176">
                  <c:v>5.36</c:v>
                </c:pt>
                <c:pt idx="177">
                  <c:v>5.4039999999999999</c:v>
                </c:pt>
                <c:pt idx="178">
                  <c:v>5.4669999999999996</c:v>
                </c:pt>
                <c:pt idx="179">
                  <c:v>5.0339999999999998</c:v>
                </c:pt>
                <c:pt idx="180">
                  <c:v>5.0940000000000003</c:v>
                </c:pt>
                <c:pt idx="181">
                  <c:v>5.2869999999999999</c:v>
                </c:pt>
                <c:pt idx="182">
                  <c:v>5.41</c:v>
                </c:pt>
                <c:pt idx="183">
                  <c:v>5.4749999999999996</c:v>
                </c:pt>
                <c:pt idx="184">
                  <c:v>5.6449999999999996</c:v>
                </c:pt>
                <c:pt idx="185">
                  <c:v>5.6260000000000003</c:v>
                </c:pt>
                <c:pt idx="186">
                  <c:v>5.7690000000000001</c:v>
                </c:pt>
                <c:pt idx="187">
                  <c:v>5.7549999999999999</c:v>
                </c:pt>
                <c:pt idx="188">
                  <c:v>5.6130000000000004</c:v>
                </c:pt>
                <c:pt idx="189">
                  <c:v>5.6909999999999998</c:v>
                </c:pt>
                <c:pt idx="190">
                  <c:v>5.8570000000000002</c:v>
                </c:pt>
                <c:pt idx="191">
                  <c:v>5.9690000000000003</c:v>
                </c:pt>
                <c:pt idx="192">
                  <c:v>6.1909999999999998</c:v>
                </c:pt>
                <c:pt idx="193">
                  <c:v>6.2569999999999997</c:v>
                </c:pt>
                <c:pt idx="194">
                  <c:v>6.3609999999999998</c:v>
                </c:pt>
                <c:pt idx="195">
                  <c:v>6.3769999999999998</c:v>
                </c:pt>
                <c:pt idx="196">
                  <c:v>6.0250000000000004</c:v>
                </c:pt>
                <c:pt idx="197">
                  <c:v>6.0410000000000004</c:v>
                </c:pt>
                <c:pt idx="198">
                  <c:v>6.101</c:v>
                </c:pt>
                <c:pt idx="199">
                  <c:v>6.2050000000000001</c:v>
                </c:pt>
                <c:pt idx="200">
                  <c:v>6.367</c:v>
                </c:pt>
                <c:pt idx="201">
                  <c:v>6.29</c:v>
                </c:pt>
                <c:pt idx="202">
                  <c:v>6.3730000000000002</c:v>
                </c:pt>
                <c:pt idx="203">
                  <c:v>6.3550000000000004</c:v>
                </c:pt>
                <c:pt idx="204">
                  <c:v>6.4740000000000002</c:v>
                </c:pt>
                <c:pt idx="205">
                  <c:v>6.444</c:v>
                </c:pt>
                <c:pt idx="206">
                  <c:v>6.2789999999999999</c:v>
                </c:pt>
                <c:pt idx="207">
                  <c:v>6.1740000000000004</c:v>
                </c:pt>
                <c:pt idx="208">
                  <c:v>6.3159999999999998</c:v>
                </c:pt>
                <c:pt idx="209">
                  <c:v>6.3689999999999998</c:v>
                </c:pt>
                <c:pt idx="210">
                  <c:v>6.4180000000000001</c:v>
                </c:pt>
                <c:pt idx="211">
                  <c:v>6.4459999999999997</c:v>
                </c:pt>
                <c:pt idx="212">
                  <c:v>6.5449999999999999</c:v>
                </c:pt>
                <c:pt idx="213">
                  <c:v>6.7160000000000002</c:v>
                </c:pt>
                <c:pt idx="214">
                  <c:v>6.8090000000000002</c:v>
                </c:pt>
                <c:pt idx="215">
                  <c:v>6.7</c:v>
                </c:pt>
                <c:pt idx="216">
                  <c:v>6.95</c:v>
                </c:pt>
                <c:pt idx="217">
                  <c:v>7.0789999999999997</c:v>
                </c:pt>
                <c:pt idx="218">
                  <c:v>6.9459999999999997</c:v>
                </c:pt>
                <c:pt idx="219">
                  <c:v>7.1029999999999998</c:v>
                </c:pt>
                <c:pt idx="220">
                  <c:v>7.0460000000000003</c:v>
                </c:pt>
                <c:pt idx="221">
                  <c:v>7.133</c:v>
                </c:pt>
                <c:pt idx="222">
                  <c:v>6.952</c:v>
                </c:pt>
                <c:pt idx="223">
                  <c:v>6.69</c:v>
                </c:pt>
                <c:pt idx="224">
                  <c:v>6.6459999999999999</c:v>
                </c:pt>
                <c:pt idx="225">
                  <c:v>6.7320000000000002</c:v>
                </c:pt>
                <c:pt idx="226">
                  <c:v>6.7110000000000003</c:v>
                </c:pt>
                <c:pt idx="227">
                  <c:v>6.6719999999999997</c:v>
                </c:pt>
                <c:pt idx="228">
                  <c:v>6.3</c:v>
                </c:pt>
                <c:pt idx="229">
                  <c:v>6.2350000000000003</c:v>
                </c:pt>
                <c:pt idx="230">
                  <c:v>6.2350000000000003</c:v>
                </c:pt>
                <c:pt idx="231">
                  <c:v>6.4260000000000002</c:v>
                </c:pt>
                <c:pt idx="232">
                  <c:v>6.4009999999999998</c:v>
                </c:pt>
                <c:pt idx="233">
                  <c:v>6.3819999999999997</c:v>
                </c:pt>
                <c:pt idx="234">
                  <c:v>6.51</c:v>
                </c:pt>
                <c:pt idx="235">
                  <c:v>6.5410000000000004</c:v>
                </c:pt>
                <c:pt idx="236">
                  <c:v>6.4470000000000001</c:v>
                </c:pt>
                <c:pt idx="237">
                  <c:v>6.4960000000000004</c:v>
                </c:pt>
                <c:pt idx="238">
                  <c:v>6.5069999999999997</c:v>
                </c:pt>
                <c:pt idx="239">
                  <c:v>6.4269999999999996</c:v>
                </c:pt>
                <c:pt idx="240">
                  <c:v>6.5720000000000001</c:v>
                </c:pt>
                <c:pt idx="241">
                  <c:v>6.4050000000000002</c:v>
                </c:pt>
                <c:pt idx="242">
                  <c:v>6.52</c:v>
                </c:pt>
                <c:pt idx="243">
                  <c:v>6.3680000000000003</c:v>
                </c:pt>
                <c:pt idx="244">
                  <c:v>6.375</c:v>
                </c:pt>
                <c:pt idx="245">
                  <c:v>6.6159999999999997</c:v>
                </c:pt>
                <c:pt idx="246">
                  <c:v>6.6559999999999997</c:v>
                </c:pt>
                <c:pt idx="247">
                  <c:v>6.7069999999999999</c:v>
                </c:pt>
                <c:pt idx="248">
                  <c:v>6.7069999999999999</c:v>
                </c:pt>
                <c:pt idx="249">
                  <c:v>6.73</c:v>
                </c:pt>
                <c:pt idx="250">
                  <c:v>6.8319999999999999</c:v>
                </c:pt>
                <c:pt idx="251">
                  <c:v>6.7169999999999996</c:v>
                </c:pt>
                <c:pt idx="252">
                  <c:v>6.6890000000000001</c:v>
                </c:pt>
                <c:pt idx="253">
                  <c:v>6.6890000000000001</c:v>
                </c:pt>
                <c:pt idx="254">
                  <c:v>6.9909999999999997</c:v>
                </c:pt>
                <c:pt idx="255">
                  <c:v>7.3230000000000004</c:v>
                </c:pt>
                <c:pt idx="256">
                  <c:v>7.4690000000000003</c:v>
                </c:pt>
                <c:pt idx="257">
                  <c:v>7.5990000000000002</c:v>
                </c:pt>
                <c:pt idx="258">
                  <c:v>7.8650000000000002</c:v>
                </c:pt>
                <c:pt idx="259">
                  <c:v>7.6970000000000001</c:v>
                </c:pt>
                <c:pt idx="260">
                  <c:v>7.38</c:v>
                </c:pt>
                <c:pt idx="261">
                  <c:v>7.4589999999999996</c:v>
                </c:pt>
                <c:pt idx="262">
                  <c:v>7.5449999999999999</c:v>
                </c:pt>
                <c:pt idx="263">
                  <c:v>7.431</c:v>
                </c:pt>
                <c:pt idx="264">
                  <c:v>7.431</c:v>
                </c:pt>
                <c:pt idx="265">
                  <c:v>7.38</c:v>
                </c:pt>
                <c:pt idx="266">
                  <c:v>7.4139999999999997</c:v>
                </c:pt>
                <c:pt idx="267">
                  <c:v>7.5279999999999996</c:v>
                </c:pt>
                <c:pt idx="268">
                  <c:v>7.39</c:v>
                </c:pt>
                <c:pt idx="269">
                  <c:v>7.1189999999999998</c:v>
                </c:pt>
                <c:pt idx="270">
                  <c:v>7.423</c:v>
                </c:pt>
                <c:pt idx="271">
                  <c:v>7.6520000000000001</c:v>
                </c:pt>
                <c:pt idx="272">
                  <c:v>7.7060000000000004</c:v>
                </c:pt>
                <c:pt idx="273">
                  <c:v>7.577</c:v>
                </c:pt>
                <c:pt idx="274">
                  <c:v>7.5869999999999997</c:v>
                </c:pt>
                <c:pt idx="275">
                  <c:v>7.9</c:v>
                </c:pt>
                <c:pt idx="276">
                  <c:v>8.0960000000000001</c:v>
                </c:pt>
                <c:pt idx="277">
                  <c:v>8.5150000000000006</c:v>
                </c:pt>
                <c:pt idx="278">
                  <c:v>8.6999999999999993</c:v>
                </c:pt>
                <c:pt idx="279">
                  <c:v>8.6989999999999998</c:v>
                </c:pt>
                <c:pt idx="280">
                  <c:v>8.93</c:v>
                </c:pt>
                <c:pt idx="281">
                  <c:v>8.9209999999999994</c:v>
                </c:pt>
                <c:pt idx="282">
                  <c:v>9</c:v>
                </c:pt>
                <c:pt idx="283">
                  <c:v>8.8140000000000001</c:v>
                </c:pt>
                <c:pt idx="284">
                  <c:v>8.5730000000000004</c:v>
                </c:pt>
                <c:pt idx="285">
                  <c:v>8.7040000000000006</c:v>
                </c:pt>
                <c:pt idx="286">
                  <c:v>8.5779999999999994</c:v>
                </c:pt>
                <c:pt idx="287">
                  <c:v>8.8529999999999998</c:v>
                </c:pt>
                <c:pt idx="288">
                  <c:v>9.2100000000000009</c:v>
                </c:pt>
                <c:pt idx="289">
                  <c:v>9.1530000000000005</c:v>
                </c:pt>
                <c:pt idx="290">
                  <c:v>8.9130000000000003</c:v>
                </c:pt>
                <c:pt idx="291">
                  <c:v>8.5980000000000008</c:v>
                </c:pt>
                <c:pt idx="292">
                  <c:v>7.4710000000000001</c:v>
                </c:pt>
                <c:pt idx="293">
                  <c:v>8.1300000000000008</c:v>
                </c:pt>
                <c:pt idx="294">
                  <c:v>7.5339999999999998</c:v>
                </c:pt>
                <c:pt idx="295">
                  <c:v>6.69</c:v>
                </c:pt>
                <c:pt idx="296">
                  <c:v>6.83</c:v>
                </c:pt>
                <c:pt idx="297">
                  <c:v>6.633</c:v>
                </c:pt>
                <c:pt idx="298">
                  <c:v>5.952</c:v>
                </c:pt>
                <c:pt idx="299">
                  <c:v>5.6429999999999998</c:v>
                </c:pt>
                <c:pt idx="300">
                  <c:v>5.8639999999999999</c:v>
                </c:pt>
                <c:pt idx="301">
                  <c:v>6.5190000000000001</c:v>
                </c:pt>
                <c:pt idx="302">
                  <c:v>6.2789999999999999</c:v>
                </c:pt>
                <c:pt idx="303">
                  <c:v>6.2450000000000001</c:v>
                </c:pt>
                <c:pt idx="304">
                  <c:v>6.6349999999999998</c:v>
                </c:pt>
                <c:pt idx="305">
                  <c:v>6.5119999999999996</c:v>
                </c:pt>
                <c:pt idx="306">
                  <c:v>7.0869999999999997</c:v>
                </c:pt>
                <c:pt idx="307">
                  <c:v>6.952</c:v>
                </c:pt>
                <c:pt idx="308">
                  <c:v>6.9980000000000002</c:v>
                </c:pt>
                <c:pt idx="309">
                  <c:v>7.0579999999999998</c:v>
                </c:pt>
                <c:pt idx="310">
                  <c:v>7.3150000000000004</c:v>
                </c:pt>
                <c:pt idx="311">
                  <c:v>7.1909999999999998</c:v>
                </c:pt>
                <c:pt idx="312">
                  <c:v>7.1420000000000003</c:v>
                </c:pt>
                <c:pt idx="313">
                  <c:v>7.1559999999999997</c:v>
                </c:pt>
                <c:pt idx="314">
                  <c:v>7.2590000000000003</c:v>
                </c:pt>
                <c:pt idx="315">
                  <c:v>7.6779999999999999</c:v>
                </c:pt>
                <c:pt idx="316">
                  <c:v>7.3289999999999997</c:v>
                </c:pt>
                <c:pt idx="317">
                  <c:v>6.9269999999999996</c:v>
                </c:pt>
                <c:pt idx="318">
                  <c:v>7.1760000000000002</c:v>
                </c:pt>
                <c:pt idx="319">
                  <c:v>7.1420000000000003</c:v>
                </c:pt>
                <c:pt idx="320">
                  <c:v>7.0860000000000003</c:v>
                </c:pt>
                <c:pt idx="321">
                  <c:v>6.8680000000000003</c:v>
                </c:pt>
                <c:pt idx="322">
                  <c:v>6.76</c:v>
                </c:pt>
                <c:pt idx="323">
                  <c:v>6.95</c:v>
                </c:pt>
                <c:pt idx="324">
                  <c:v>7.0119999999999996</c:v>
                </c:pt>
                <c:pt idx="325">
                  <c:v>6.4180000000000001</c:v>
                </c:pt>
                <c:pt idx="326">
                  <c:v>6.444</c:v>
                </c:pt>
                <c:pt idx="327">
                  <c:v>6.4660000000000002</c:v>
                </c:pt>
                <c:pt idx="328">
                  <c:v>6.4660000000000002</c:v>
                </c:pt>
                <c:pt idx="329">
                  <c:v>6.4660000000000002</c:v>
                </c:pt>
                <c:pt idx="330">
                  <c:v>6.52</c:v>
                </c:pt>
                <c:pt idx="331">
                  <c:v>6.6980000000000004</c:v>
                </c:pt>
                <c:pt idx="332">
                  <c:v>6.8920000000000003</c:v>
                </c:pt>
                <c:pt idx="333">
                  <c:v>6.8</c:v>
                </c:pt>
                <c:pt idx="334">
                  <c:v>6.3380000000000001</c:v>
                </c:pt>
                <c:pt idx="335">
                  <c:v>5.8739999999999997</c:v>
                </c:pt>
                <c:pt idx="336">
                  <c:v>5.9480000000000004</c:v>
                </c:pt>
                <c:pt idx="337">
                  <c:v>6.1959999999999997</c:v>
                </c:pt>
                <c:pt idx="338">
                  <c:v>6.282</c:v>
                </c:pt>
                <c:pt idx="339">
                  <c:v>6.2039999999999997</c:v>
                </c:pt>
                <c:pt idx="340">
                  <c:v>6.4119999999999999</c:v>
                </c:pt>
                <c:pt idx="341">
                  <c:v>6.31</c:v>
                </c:pt>
                <c:pt idx="342">
                  <c:v>6.1879999999999997</c:v>
                </c:pt>
                <c:pt idx="343">
                  <c:v>6.12</c:v>
                </c:pt>
                <c:pt idx="344">
                  <c:v>6.048</c:v>
                </c:pt>
                <c:pt idx="345">
                  <c:v>6.1420000000000003</c:v>
                </c:pt>
                <c:pt idx="346">
                  <c:v>6.2679999999999998</c:v>
                </c:pt>
                <c:pt idx="347">
                  <c:v>6.2839999999999998</c:v>
                </c:pt>
                <c:pt idx="348">
                  <c:v>6.4279999999999999</c:v>
                </c:pt>
                <c:pt idx="349">
                  <c:v>6.49</c:v>
                </c:pt>
                <c:pt idx="350">
                  <c:v>6.81</c:v>
                </c:pt>
                <c:pt idx="351">
                  <c:v>7.02</c:v>
                </c:pt>
                <c:pt idx="352">
                  <c:v>7.22</c:v>
                </c:pt>
                <c:pt idx="353">
                  <c:v>7.2359999999999998</c:v>
                </c:pt>
                <c:pt idx="354">
                  <c:v>7.71</c:v>
                </c:pt>
                <c:pt idx="355">
                  <c:v>7.66</c:v>
                </c:pt>
                <c:pt idx="356">
                  <c:v>7.774</c:v>
                </c:pt>
                <c:pt idx="357">
                  <c:v>8.0299999999999994</c:v>
                </c:pt>
                <c:pt idx="358">
                  <c:v>8.08</c:v>
                </c:pt>
                <c:pt idx="359">
                  <c:v>8.2360000000000007</c:v>
                </c:pt>
                <c:pt idx="360">
                  <c:v>8.0779999999999994</c:v>
                </c:pt>
                <c:pt idx="361">
                  <c:v>8.0299999999999994</c:v>
                </c:pt>
                <c:pt idx="362">
                  <c:v>8.1020000000000003</c:v>
                </c:pt>
                <c:pt idx="363">
                  <c:v>8.1560000000000006</c:v>
                </c:pt>
                <c:pt idx="364">
                  <c:v>8.48</c:v>
                </c:pt>
                <c:pt idx="365">
                  <c:v>8.3640000000000008</c:v>
                </c:pt>
                <c:pt idx="366">
                  <c:v>8.27</c:v>
                </c:pt>
                <c:pt idx="367">
                  <c:v>8.19</c:v>
                </c:pt>
                <c:pt idx="368">
                  <c:v>7.73</c:v>
                </c:pt>
                <c:pt idx="369">
                  <c:v>7.5279999999999996</c:v>
                </c:pt>
                <c:pt idx="370">
                  <c:v>7.5220000000000002</c:v>
                </c:pt>
                <c:pt idx="371">
                  <c:v>7.83</c:v>
                </c:pt>
                <c:pt idx="372">
                  <c:v>7.6139999999999999</c:v>
                </c:pt>
                <c:pt idx="373">
                  <c:v>7.8579999999999997</c:v>
                </c:pt>
                <c:pt idx="374">
                  <c:v>8.2100000000000009</c:v>
                </c:pt>
                <c:pt idx="375">
                  <c:v>8.4179999999999993</c:v>
                </c:pt>
                <c:pt idx="376">
                  <c:v>8.3279999999999994</c:v>
                </c:pt>
                <c:pt idx="377">
                  <c:v>7.3460000000000001</c:v>
                </c:pt>
                <c:pt idx="378">
                  <c:v>7.3280000000000003</c:v>
                </c:pt>
                <c:pt idx="379">
                  <c:v>7.27</c:v>
                </c:pt>
                <c:pt idx="380">
                  <c:v>7.17</c:v>
                </c:pt>
                <c:pt idx="381">
                  <c:v>7.008</c:v>
                </c:pt>
                <c:pt idx="382">
                  <c:v>6.6859999999999999</c:v>
                </c:pt>
                <c:pt idx="383">
                  <c:v>6.38</c:v>
                </c:pt>
                <c:pt idx="384">
                  <c:v>6.1820000000000004</c:v>
                </c:pt>
                <c:pt idx="385">
                  <c:v>5.9359999999999999</c:v>
                </c:pt>
                <c:pt idx="386">
                  <c:v>5.8019999999999996</c:v>
                </c:pt>
                <c:pt idx="387">
                  <c:v>5.94</c:v>
                </c:pt>
                <c:pt idx="388">
                  <c:v>6.4059999999999997</c:v>
                </c:pt>
                <c:pt idx="389">
                  <c:v>6.1479999999999997</c:v>
                </c:pt>
                <c:pt idx="390">
                  <c:v>6.032</c:v>
                </c:pt>
                <c:pt idx="391">
                  <c:v>5.992</c:v>
                </c:pt>
                <c:pt idx="392">
                  <c:v>5.7320000000000002</c:v>
                </c:pt>
                <c:pt idx="393">
                  <c:v>5.9379999999999997</c:v>
                </c:pt>
                <c:pt idx="394">
                  <c:v>6.1760000000000002</c:v>
                </c:pt>
                <c:pt idx="395">
                  <c:v>6.5780000000000003</c:v>
                </c:pt>
                <c:pt idx="396">
                  <c:v>6.5860000000000003</c:v>
                </c:pt>
                <c:pt idx="397">
                  <c:v>6.6479999999999997</c:v>
                </c:pt>
                <c:pt idx="398">
                  <c:v>6.3360000000000003</c:v>
                </c:pt>
                <c:pt idx="399">
                  <c:v>6.3840000000000003</c:v>
                </c:pt>
                <c:pt idx="400">
                  <c:v>6.2859999999999996</c:v>
                </c:pt>
                <c:pt idx="401">
                  <c:v>6.4160000000000004</c:v>
                </c:pt>
                <c:pt idx="402">
                  <c:v>6.5060000000000002</c:v>
                </c:pt>
                <c:pt idx="403">
                  <c:v>6.6779999999999999</c:v>
                </c:pt>
                <c:pt idx="404">
                  <c:v>6.7240000000000002</c:v>
                </c:pt>
                <c:pt idx="405">
                  <c:v>6.742</c:v>
                </c:pt>
                <c:pt idx="406">
                  <c:v>6.91</c:v>
                </c:pt>
                <c:pt idx="407">
                  <c:v>7.0880000000000001</c:v>
                </c:pt>
                <c:pt idx="408">
                  <c:v>7.24</c:v>
                </c:pt>
                <c:pt idx="409">
                  <c:v>7.03</c:v>
                </c:pt>
                <c:pt idx="410">
                  <c:v>6.8739999999999997</c:v>
                </c:pt>
                <c:pt idx="411">
                  <c:v>6.8760000000000003</c:v>
                </c:pt>
                <c:pt idx="412">
                  <c:v>6.91</c:v>
                </c:pt>
                <c:pt idx="413">
                  <c:v>7.1420000000000003</c:v>
                </c:pt>
                <c:pt idx="414">
                  <c:v>7.1340000000000003</c:v>
                </c:pt>
                <c:pt idx="415">
                  <c:v>7.1539999999999999</c:v>
                </c:pt>
                <c:pt idx="416">
                  <c:v>7.0140000000000002</c:v>
                </c:pt>
                <c:pt idx="417">
                  <c:v>6.9939999999999998</c:v>
                </c:pt>
                <c:pt idx="418">
                  <c:v>6.71</c:v>
                </c:pt>
                <c:pt idx="419">
                  <c:v>6.3760000000000003</c:v>
                </c:pt>
                <c:pt idx="420">
                  <c:v>6.3120000000000003</c:v>
                </c:pt>
                <c:pt idx="421">
                  <c:v>6.3360000000000003</c:v>
                </c:pt>
                <c:pt idx="422">
                  <c:v>6.3239999999999998</c:v>
                </c:pt>
                <c:pt idx="423">
                  <c:v>6.22</c:v>
                </c:pt>
                <c:pt idx="424">
                  <c:v>6.38</c:v>
                </c:pt>
                <c:pt idx="425">
                  <c:v>6.4939999999999998</c:v>
                </c:pt>
                <c:pt idx="426">
                  <c:v>6.63</c:v>
                </c:pt>
                <c:pt idx="427">
                  <c:v>6.556</c:v>
                </c:pt>
                <c:pt idx="428">
                  <c:v>6.99</c:v>
                </c:pt>
                <c:pt idx="429">
                  <c:v>6.7279999999999998</c:v>
                </c:pt>
                <c:pt idx="430">
                  <c:v>7.0380000000000003</c:v>
                </c:pt>
                <c:pt idx="431">
                  <c:v>6.8760000000000003</c:v>
                </c:pt>
                <c:pt idx="432">
                  <c:v>7.25</c:v>
                </c:pt>
                <c:pt idx="433">
                  <c:v>7.5380000000000003</c:v>
                </c:pt>
                <c:pt idx="434">
                  <c:v>7.7880000000000003</c:v>
                </c:pt>
                <c:pt idx="435">
                  <c:v>7.6360000000000001</c:v>
                </c:pt>
                <c:pt idx="436">
                  <c:v>7.7880000000000003</c:v>
                </c:pt>
                <c:pt idx="437">
                  <c:v>7.984</c:v>
                </c:pt>
                <c:pt idx="438">
                  <c:v>7.952</c:v>
                </c:pt>
                <c:pt idx="439">
                  <c:v>8.0519999999999996</c:v>
                </c:pt>
                <c:pt idx="440">
                  <c:v>8.0980000000000008</c:v>
                </c:pt>
                <c:pt idx="441">
                  <c:v>8.01</c:v>
                </c:pt>
                <c:pt idx="442">
                  <c:v>8.1839999999999993</c:v>
                </c:pt>
                <c:pt idx="443">
                  <c:v>7.8659999999999997</c:v>
                </c:pt>
                <c:pt idx="444">
                  <c:v>7.7539999999999996</c:v>
                </c:pt>
                <c:pt idx="445">
                  <c:v>7.556</c:v>
                </c:pt>
                <c:pt idx="446">
                  <c:v>7.2759999999999998</c:v>
                </c:pt>
                <c:pt idx="447">
                  <c:v>7.1719999999999997</c:v>
                </c:pt>
                <c:pt idx="448">
                  <c:v>7.3419999999999996</c:v>
                </c:pt>
                <c:pt idx="449">
                  <c:v>7.2960000000000003</c:v>
                </c:pt>
                <c:pt idx="450">
                  <c:v>7.6459999999999999</c:v>
                </c:pt>
                <c:pt idx="451">
                  <c:v>7.3520000000000003</c:v>
                </c:pt>
                <c:pt idx="452">
                  <c:v>7.35</c:v>
                </c:pt>
                <c:pt idx="453">
                  <c:v>7.38</c:v>
                </c:pt>
                <c:pt idx="454">
                  <c:v>7.3940000000000001</c:v>
                </c:pt>
                <c:pt idx="455">
                  <c:v>7.1619999999999999</c:v>
                </c:pt>
                <c:pt idx="456">
                  <c:v>7.2460000000000004</c:v>
                </c:pt>
                <c:pt idx="457">
                  <c:v>7.59</c:v>
                </c:pt>
                <c:pt idx="458">
                  <c:v>7.6559999999999997</c:v>
                </c:pt>
                <c:pt idx="459">
                  <c:v>7.774</c:v>
                </c:pt>
                <c:pt idx="460">
                  <c:v>7.9320000000000004</c:v>
                </c:pt>
                <c:pt idx="461">
                  <c:v>7.89</c:v>
                </c:pt>
                <c:pt idx="462">
                  <c:v>7.97</c:v>
                </c:pt>
                <c:pt idx="463">
                  <c:v>8.0540000000000003</c:v>
                </c:pt>
                <c:pt idx="464">
                  <c:v>8.1999999999999993</c:v>
                </c:pt>
                <c:pt idx="465">
                  <c:v>8.25</c:v>
                </c:pt>
                <c:pt idx="466">
                  <c:v>8.2579999999999991</c:v>
                </c:pt>
                <c:pt idx="467">
                  <c:v>8.3019999999999996</c:v>
                </c:pt>
                <c:pt idx="468">
                  <c:v>8.2799999999999994</c:v>
                </c:pt>
                <c:pt idx="469">
                  <c:v>8.0960000000000001</c:v>
                </c:pt>
                <c:pt idx="470">
                  <c:v>8.25</c:v>
                </c:pt>
                <c:pt idx="471">
                  <c:v>8.1560000000000006</c:v>
                </c:pt>
                <c:pt idx="472">
                  <c:v>8.08</c:v>
                </c:pt>
                <c:pt idx="473">
                  <c:v>8.2219999999999995</c:v>
                </c:pt>
                <c:pt idx="474">
                  <c:v>8.3279999999999994</c:v>
                </c:pt>
                <c:pt idx="475">
                  <c:v>8.2479999999999993</c:v>
                </c:pt>
                <c:pt idx="476">
                  <c:v>7.6539999999999999</c:v>
                </c:pt>
                <c:pt idx="477">
                  <c:v>7.7080000000000002</c:v>
                </c:pt>
                <c:pt idx="478">
                  <c:v>7.6360000000000001</c:v>
                </c:pt>
                <c:pt idx="479">
                  <c:v>7.8239999999999998</c:v>
                </c:pt>
                <c:pt idx="480">
                  <c:v>8.0440000000000005</c:v>
                </c:pt>
                <c:pt idx="481">
                  <c:v>8.0220000000000002</c:v>
                </c:pt>
                <c:pt idx="482">
                  <c:v>8.0220000000000002</c:v>
                </c:pt>
                <c:pt idx="483">
                  <c:v>8.0679999999999996</c:v>
                </c:pt>
                <c:pt idx="484">
                  <c:v>8.1240000000000006</c:v>
                </c:pt>
                <c:pt idx="485">
                  <c:v>8.0679999999999996</c:v>
                </c:pt>
                <c:pt idx="486">
                  <c:v>7.95</c:v>
                </c:pt>
                <c:pt idx="487">
                  <c:v>8.16</c:v>
                </c:pt>
                <c:pt idx="488">
                  <c:v>8.0299999999999994</c:v>
                </c:pt>
                <c:pt idx="489">
                  <c:v>7.8920000000000003</c:v>
                </c:pt>
                <c:pt idx="490">
                  <c:v>8.0120000000000005</c:v>
                </c:pt>
                <c:pt idx="491">
                  <c:v>8.0060000000000002</c:v>
                </c:pt>
                <c:pt idx="492">
                  <c:v>7.7220000000000004</c:v>
                </c:pt>
                <c:pt idx="493">
                  <c:v>7.7480000000000002</c:v>
                </c:pt>
                <c:pt idx="494">
                  <c:v>7.8179999999999996</c:v>
                </c:pt>
                <c:pt idx="495">
                  <c:v>7.8739999999999997</c:v>
                </c:pt>
                <c:pt idx="496">
                  <c:v>7.77</c:v>
                </c:pt>
                <c:pt idx="497">
                  <c:v>7.742</c:v>
                </c:pt>
                <c:pt idx="498">
                  <c:v>7.9139999999999997</c:v>
                </c:pt>
                <c:pt idx="499">
                  <c:v>7.8040000000000003</c:v>
                </c:pt>
                <c:pt idx="500">
                  <c:v>7.806</c:v>
                </c:pt>
                <c:pt idx="501">
                  <c:v>7.7539999999999996</c:v>
                </c:pt>
                <c:pt idx="502">
                  <c:v>7.7</c:v>
                </c:pt>
                <c:pt idx="503">
                  <c:v>8.1440000000000001</c:v>
                </c:pt>
                <c:pt idx="504">
                  <c:v>8.2240000000000002</c:v>
                </c:pt>
                <c:pt idx="505">
                  <c:v>8.9779999999999998</c:v>
                </c:pt>
                <c:pt idx="506">
                  <c:v>8.8960000000000008</c:v>
                </c:pt>
                <c:pt idx="507">
                  <c:v>8.8580000000000005</c:v>
                </c:pt>
                <c:pt idx="508">
                  <c:v>8.952</c:v>
                </c:pt>
                <c:pt idx="509">
                  <c:v>8.952</c:v>
                </c:pt>
                <c:pt idx="510">
                  <c:v>8.9499999999999993</c:v>
                </c:pt>
                <c:pt idx="511">
                  <c:v>8.8800000000000008</c:v>
                </c:pt>
                <c:pt idx="512">
                  <c:v>8.8160000000000007</c:v>
                </c:pt>
                <c:pt idx="513">
                  <c:v>8.8360000000000003</c:v>
                </c:pt>
                <c:pt idx="514">
                  <c:v>8.9039999999999999</c:v>
                </c:pt>
                <c:pt idx="515">
                  <c:v>9.2639999999999993</c:v>
                </c:pt>
                <c:pt idx="516">
                  <c:v>9.4719999999999995</c:v>
                </c:pt>
                <c:pt idx="517">
                  <c:v>9.3439999999999994</c:v>
                </c:pt>
                <c:pt idx="518">
                  <c:v>9.5079999999999991</c:v>
                </c:pt>
                <c:pt idx="519">
                  <c:v>9.5180000000000007</c:v>
                </c:pt>
                <c:pt idx="520">
                  <c:v>9.43</c:v>
                </c:pt>
                <c:pt idx="521">
                  <c:v>9.3360000000000003</c:v>
                </c:pt>
                <c:pt idx="522">
                  <c:v>9.4</c:v>
                </c:pt>
                <c:pt idx="523">
                  <c:v>9.4779999999999998</c:v>
                </c:pt>
                <c:pt idx="524">
                  <c:v>9.4760000000000009</c:v>
                </c:pt>
                <c:pt idx="525">
                  <c:v>9.6280000000000001</c:v>
                </c:pt>
                <c:pt idx="526">
                  <c:v>9.9060000000000006</c:v>
                </c:pt>
                <c:pt idx="527">
                  <c:v>9.5239999999999991</c:v>
                </c:pt>
                <c:pt idx="528">
                  <c:v>9.6</c:v>
                </c:pt>
                <c:pt idx="529">
                  <c:v>9.65</c:v>
                </c:pt>
                <c:pt idx="530">
                  <c:v>9.6780000000000008</c:v>
                </c:pt>
                <c:pt idx="531">
                  <c:v>9.6519999999999992</c:v>
                </c:pt>
                <c:pt idx="532">
                  <c:v>9.9559999999999995</c:v>
                </c:pt>
                <c:pt idx="533">
                  <c:v>10.1</c:v>
                </c:pt>
                <c:pt idx="534">
                  <c:v>10.210000000000001</c:v>
                </c:pt>
                <c:pt idx="535">
                  <c:v>10.465</c:v>
                </c:pt>
                <c:pt idx="536">
                  <c:v>10.535</c:v>
                </c:pt>
                <c:pt idx="537">
                  <c:v>10.07</c:v>
                </c:pt>
                <c:pt idx="538">
                  <c:v>10.11</c:v>
                </c:pt>
                <c:pt idx="539">
                  <c:v>10.115</c:v>
                </c:pt>
                <c:pt idx="540">
                  <c:v>10.135</c:v>
                </c:pt>
                <c:pt idx="541">
                  <c:v>10.28</c:v>
                </c:pt>
                <c:pt idx="542">
                  <c:v>10.355</c:v>
                </c:pt>
                <c:pt idx="543">
                  <c:v>10.19</c:v>
                </c:pt>
                <c:pt idx="544">
                  <c:v>10.125</c:v>
                </c:pt>
                <c:pt idx="545">
                  <c:v>10.074999999999999</c:v>
                </c:pt>
                <c:pt idx="546">
                  <c:v>10.305</c:v>
                </c:pt>
                <c:pt idx="547">
                  <c:v>11.5</c:v>
                </c:pt>
                <c:pt idx="548">
                  <c:v>11.38</c:v>
                </c:pt>
                <c:pt idx="549">
                  <c:v>10.98</c:v>
                </c:pt>
                <c:pt idx="550">
                  <c:v>11.23</c:v>
                </c:pt>
                <c:pt idx="551">
                  <c:v>10.645</c:v>
                </c:pt>
                <c:pt idx="552">
                  <c:v>10.73</c:v>
                </c:pt>
                <c:pt idx="553">
                  <c:v>10.67</c:v>
                </c:pt>
                <c:pt idx="554">
                  <c:v>11.154999999999999</c:v>
                </c:pt>
                <c:pt idx="555">
                  <c:v>11.525</c:v>
                </c:pt>
                <c:pt idx="556">
                  <c:v>11.265000000000001</c:v>
                </c:pt>
                <c:pt idx="557">
                  <c:v>11.295</c:v>
                </c:pt>
                <c:pt idx="558">
                  <c:v>11.68</c:v>
                </c:pt>
                <c:pt idx="559">
                  <c:v>11.945</c:v>
                </c:pt>
                <c:pt idx="560">
                  <c:v>11.82</c:v>
                </c:pt>
                <c:pt idx="561">
                  <c:v>11.895</c:v>
                </c:pt>
                <c:pt idx="562">
                  <c:v>11.715</c:v>
                </c:pt>
                <c:pt idx="563">
                  <c:v>11.41</c:v>
                </c:pt>
                <c:pt idx="564">
                  <c:v>9.9600000000000009</c:v>
                </c:pt>
                <c:pt idx="565">
                  <c:v>10.395</c:v>
                </c:pt>
                <c:pt idx="566">
                  <c:v>9.49</c:v>
                </c:pt>
                <c:pt idx="567">
                  <c:v>9.5180000000000007</c:v>
                </c:pt>
                <c:pt idx="568">
                  <c:v>9.1880000000000006</c:v>
                </c:pt>
                <c:pt idx="569">
                  <c:v>9.3260000000000005</c:v>
                </c:pt>
                <c:pt idx="570">
                  <c:v>10.02</c:v>
                </c:pt>
                <c:pt idx="571">
                  <c:v>9.7959999999999994</c:v>
                </c:pt>
                <c:pt idx="572">
                  <c:v>9.39</c:v>
                </c:pt>
                <c:pt idx="573">
                  <c:v>8.8780000000000001</c:v>
                </c:pt>
                <c:pt idx="574">
                  <c:v>9.2119999999999997</c:v>
                </c:pt>
                <c:pt idx="575">
                  <c:v>9.3580000000000005</c:v>
                </c:pt>
                <c:pt idx="576">
                  <c:v>9.4580000000000002</c:v>
                </c:pt>
                <c:pt idx="577">
                  <c:v>9.7360000000000007</c:v>
                </c:pt>
                <c:pt idx="578">
                  <c:v>9.702</c:v>
                </c:pt>
                <c:pt idx="579">
                  <c:v>9.67</c:v>
                </c:pt>
                <c:pt idx="580">
                  <c:v>9.7539999999999996</c:v>
                </c:pt>
                <c:pt idx="581">
                  <c:v>9.5860000000000003</c:v>
                </c:pt>
                <c:pt idx="582">
                  <c:v>9.8019999999999996</c:v>
                </c:pt>
                <c:pt idx="583">
                  <c:v>9.8019999999999996</c:v>
                </c:pt>
                <c:pt idx="584">
                  <c:v>9.8019999999999996</c:v>
                </c:pt>
                <c:pt idx="585">
                  <c:v>9.8420000000000005</c:v>
                </c:pt>
                <c:pt idx="586">
                  <c:v>9.7200000000000006</c:v>
                </c:pt>
                <c:pt idx="587">
                  <c:v>9.8059999999999992</c:v>
                </c:pt>
                <c:pt idx="588">
                  <c:v>10.36</c:v>
                </c:pt>
                <c:pt idx="589">
                  <c:v>10</c:v>
                </c:pt>
                <c:pt idx="590">
                  <c:v>10.335000000000001</c:v>
                </c:pt>
                <c:pt idx="591">
                  <c:v>10.8</c:v>
                </c:pt>
                <c:pt idx="592">
                  <c:v>10.744999999999999</c:v>
                </c:pt>
                <c:pt idx="593">
                  <c:v>10.695</c:v>
                </c:pt>
                <c:pt idx="594">
                  <c:v>10.64</c:v>
                </c:pt>
                <c:pt idx="595">
                  <c:v>10.335000000000001</c:v>
                </c:pt>
                <c:pt idx="596">
                  <c:v>10.324999999999999</c:v>
                </c:pt>
                <c:pt idx="597">
                  <c:v>10.48</c:v>
                </c:pt>
                <c:pt idx="598">
                  <c:v>10.065</c:v>
                </c:pt>
                <c:pt idx="599">
                  <c:v>10.065</c:v>
                </c:pt>
                <c:pt idx="600">
                  <c:v>9.6460000000000008</c:v>
                </c:pt>
                <c:pt idx="601">
                  <c:v>9.6259999999999994</c:v>
                </c:pt>
                <c:pt idx="602">
                  <c:v>9.2919999999999998</c:v>
                </c:pt>
                <c:pt idx="603">
                  <c:v>9.7620000000000005</c:v>
                </c:pt>
                <c:pt idx="604">
                  <c:v>9.9079999999999995</c:v>
                </c:pt>
                <c:pt idx="605">
                  <c:v>9.8360000000000003</c:v>
                </c:pt>
                <c:pt idx="606">
                  <c:v>9.8740000000000006</c:v>
                </c:pt>
                <c:pt idx="607">
                  <c:v>9.8859999999999992</c:v>
                </c:pt>
                <c:pt idx="608">
                  <c:v>10.02</c:v>
                </c:pt>
                <c:pt idx="609">
                  <c:v>10.095000000000001</c:v>
                </c:pt>
                <c:pt idx="610">
                  <c:v>9.8819999999999997</c:v>
                </c:pt>
                <c:pt idx="611">
                  <c:v>9.5060000000000002</c:v>
                </c:pt>
                <c:pt idx="612">
                  <c:v>9.9220000000000006</c:v>
                </c:pt>
                <c:pt idx="613">
                  <c:v>9.7880000000000003</c:v>
                </c:pt>
                <c:pt idx="614">
                  <c:v>10.02</c:v>
                </c:pt>
                <c:pt idx="615">
                  <c:v>9.9740000000000002</c:v>
                </c:pt>
                <c:pt idx="616">
                  <c:v>9.6980000000000004</c:v>
                </c:pt>
                <c:pt idx="617">
                  <c:v>9.734</c:v>
                </c:pt>
                <c:pt idx="618">
                  <c:v>9.7260000000000009</c:v>
                </c:pt>
                <c:pt idx="619">
                  <c:v>9.74</c:v>
                </c:pt>
                <c:pt idx="620">
                  <c:v>9.6159999999999997</c:v>
                </c:pt>
                <c:pt idx="621">
                  <c:v>9.4</c:v>
                </c:pt>
                <c:pt idx="622">
                  <c:v>9.4619999999999997</c:v>
                </c:pt>
                <c:pt idx="623">
                  <c:v>9.5760000000000005</c:v>
                </c:pt>
                <c:pt idx="624">
                  <c:v>9.5039999999999996</c:v>
                </c:pt>
                <c:pt idx="625">
                  <c:v>9.6159999999999997</c:v>
                </c:pt>
                <c:pt idx="626">
                  <c:v>9.8239999999999998</c:v>
                </c:pt>
                <c:pt idx="627">
                  <c:v>9.8800000000000008</c:v>
                </c:pt>
                <c:pt idx="628">
                  <c:v>9.8239999999999998</c:v>
                </c:pt>
                <c:pt idx="629">
                  <c:v>9.9120000000000008</c:v>
                </c:pt>
                <c:pt idx="630">
                  <c:v>10.09</c:v>
                </c:pt>
                <c:pt idx="631">
                  <c:v>10.185</c:v>
                </c:pt>
                <c:pt idx="632">
                  <c:v>10.119999999999999</c:v>
                </c:pt>
                <c:pt idx="633">
                  <c:v>10.25</c:v>
                </c:pt>
                <c:pt idx="634">
                  <c:v>10.234999999999999</c:v>
                </c:pt>
                <c:pt idx="635">
                  <c:v>10.195</c:v>
                </c:pt>
                <c:pt idx="636">
                  <c:v>10.395</c:v>
                </c:pt>
                <c:pt idx="637">
                  <c:v>10.225</c:v>
                </c:pt>
                <c:pt idx="638">
                  <c:v>9.6199999999999992</c:v>
                </c:pt>
                <c:pt idx="639">
                  <c:v>9.5920000000000005</c:v>
                </c:pt>
                <c:pt idx="640">
                  <c:v>9.7959999999999994</c:v>
                </c:pt>
                <c:pt idx="641">
                  <c:v>9.82</c:v>
                </c:pt>
                <c:pt idx="642">
                  <c:v>9.98</c:v>
                </c:pt>
                <c:pt idx="643">
                  <c:v>10.15</c:v>
                </c:pt>
                <c:pt idx="644">
                  <c:v>10.215</c:v>
                </c:pt>
                <c:pt idx="645">
                  <c:v>10.130000000000001</c:v>
                </c:pt>
                <c:pt idx="646">
                  <c:v>10.215</c:v>
                </c:pt>
                <c:pt idx="647">
                  <c:v>10.039999999999999</c:v>
                </c:pt>
                <c:pt idx="648">
                  <c:v>10.3</c:v>
                </c:pt>
                <c:pt idx="649">
                  <c:v>10.494999999999999</c:v>
                </c:pt>
                <c:pt idx="650">
                  <c:v>10.88</c:v>
                </c:pt>
                <c:pt idx="651">
                  <c:v>10.91</c:v>
                </c:pt>
                <c:pt idx="652">
                  <c:v>11.234999999999999</c:v>
                </c:pt>
                <c:pt idx="653">
                  <c:v>11.05</c:v>
                </c:pt>
                <c:pt idx="654">
                  <c:v>11.135</c:v>
                </c:pt>
                <c:pt idx="655">
                  <c:v>11.15</c:v>
                </c:pt>
                <c:pt idx="656">
                  <c:v>11.095000000000001</c:v>
                </c:pt>
                <c:pt idx="657">
                  <c:v>11.21</c:v>
                </c:pt>
                <c:pt idx="658">
                  <c:v>11.16</c:v>
                </c:pt>
                <c:pt idx="659">
                  <c:v>11.205</c:v>
                </c:pt>
                <c:pt idx="660">
                  <c:v>11.065</c:v>
                </c:pt>
                <c:pt idx="661">
                  <c:v>10.994999999999999</c:v>
                </c:pt>
                <c:pt idx="662">
                  <c:v>10.87</c:v>
                </c:pt>
                <c:pt idx="663">
                  <c:v>10.815</c:v>
                </c:pt>
                <c:pt idx="664">
                  <c:v>10.875</c:v>
                </c:pt>
                <c:pt idx="665">
                  <c:v>10.85</c:v>
                </c:pt>
                <c:pt idx="666">
                  <c:v>10.664999999999999</c:v>
                </c:pt>
                <c:pt idx="667">
                  <c:v>10.97</c:v>
                </c:pt>
                <c:pt idx="668">
                  <c:v>10.68</c:v>
                </c:pt>
                <c:pt idx="669">
                  <c:v>10.3</c:v>
                </c:pt>
                <c:pt idx="670">
                  <c:v>9.9559999999999995</c:v>
                </c:pt>
                <c:pt idx="671">
                  <c:v>9.9920000000000009</c:v>
                </c:pt>
                <c:pt idx="672">
                  <c:v>10.07</c:v>
                </c:pt>
                <c:pt idx="673">
                  <c:v>10.295</c:v>
                </c:pt>
                <c:pt idx="674">
                  <c:v>10.154999999999999</c:v>
                </c:pt>
                <c:pt idx="675">
                  <c:v>10.095000000000001</c:v>
                </c:pt>
                <c:pt idx="676">
                  <c:v>10.115</c:v>
                </c:pt>
                <c:pt idx="677">
                  <c:v>10.19</c:v>
                </c:pt>
                <c:pt idx="678">
                  <c:v>10.055</c:v>
                </c:pt>
                <c:pt idx="679">
                  <c:v>10.205</c:v>
                </c:pt>
                <c:pt idx="680">
                  <c:v>10.210000000000001</c:v>
                </c:pt>
                <c:pt idx="681">
                  <c:v>10.01</c:v>
                </c:pt>
                <c:pt idx="682">
                  <c:v>9.9960000000000004</c:v>
                </c:pt>
                <c:pt idx="683">
                  <c:v>9.94</c:v>
                </c:pt>
                <c:pt idx="684">
                  <c:v>10.185</c:v>
                </c:pt>
                <c:pt idx="685">
                  <c:v>10.335000000000001</c:v>
                </c:pt>
                <c:pt idx="686">
                  <c:v>10.33</c:v>
                </c:pt>
                <c:pt idx="687">
                  <c:v>10.15</c:v>
                </c:pt>
                <c:pt idx="688">
                  <c:v>10.1</c:v>
                </c:pt>
                <c:pt idx="689">
                  <c:v>10.23</c:v>
                </c:pt>
                <c:pt idx="690">
                  <c:v>9.6059999999999999</c:v>
                </c:pt>
                <c:pt idx="691">
                  <c:v>9.2919999999999998</c:v>
                </c:pt>
                <c:pt idx="692">
                  <c:v>9.1300000000000008</c:v>
                </c:pt>
                <c:pt idx="693">
                  <c:v>9.2959999999999994</c:v>
                </c:pt>
                <c:pt idx="694">
                  <c:v>9.48</c:v>
                </c:pt>
                <c:pt idx="695">
                  <c:v>9.6660000000000004</c:v>
                </c:pt>
                <c:pt idx="696">
                  <c:v>9.7739999999999991</c:v>
                </c:pt>
                <c:pt idx="697">
                  <c:v>9.8819999999999997</c:v>
                </c:pt>
                <c:pt idx="698">
                  <c:v>9.8740000000000006</c:v>
                </c:pt>
                <c:pt idx="699">
                  <c:v>9.734</c:v>
                </c:pt>
                <c:pt idx="700">
                  <c:v>9.7940000000000005</c:v>
                </c:pt>
                <c:pt idx="701">
                  <c:v>9.9499999999999993</c:v>
                </c:pt>
                <c:pt idx="702">
                  <c:v>10</c:v>
                </c:pt>
                <c:pt idx="703">
                  <c:v>9.6560000000000006</c:v>
                </c:pt>
                <c:pt idx="704">
                  <c:v>9.6340000000000003</c:v>
                </c:pt>
                <c:pt idx="705">
                  <c:v>9.5519999999999996</c:v>
                </c:pt>
                <c:pt idx="706">
                  <c:v>9.6319999999999997</c:v>
                </c:pt>
                <c:pt idx="707">
                  <c:v>9.7140000000000004</c:v>
                </c:pt>
                <c:pt idx="708">
                  <c:v>10.79</c:v>
                </c:pt>
                <c:pt idx="709">
                  <c:v>10.515000000000001</c:v>
                </c:pt>
                <c:pt idx="710">
                  <c:v>10.234999999999999</c:v>
                </c:pt>
                <c:pt idx="711">
                  <c:v>10.15</c:v>
                </c:pt>
                <c:pt idx="712">
                  <c:v>10.199999999999999</c:v>
                </c:pt>
                <c:pt idx="713">
                  <c:v>10.365</c:v>
                </c:pt>
                <c:pt idx="714">
                  <c:v>10.234999999999999</c:v>
                </c:pt>
                <c:pt idx="715">
                  <c:v>10.425000000000001</c:v>
                </c:pt>
                <c:pt idx="716">
                  <c:v>10.395</c:v>
                </c:pt>
                <c:pt idx="717">
                  <c:v>10.29</c:v>
                </c:pt>
                <c:pt idx="718">
                  <c:v>10.06</c:v>
                </c:pt>
                <c:pt idx="719">
                  <c:v>10.545</c:v>
                </c:pt>
                <c:pt idx="720">
                  <c:v>10.47</c:v>
                </c:pt>
                <c:pt idx="721">
                  <c:v>10.36</c:v>
                </c:pt>
                <c:pt idx="722">
                  <c:v>10.255000000000001</c:v>
                </c:pt>
                <c:pt idx="723">
                  <c:v>10.115</c:v>
                </c:pt>
                <c:pt idx="724">
                  <c:v>10.215</c:v>
                </c:pt>
                <c:pt idx="725">
                  <c:v>10.050000000000001</c:v>
                </c:pt>
                <c:pt idx="726">
                  <c:v>10.065</c:v>
                </c:pt>
                <c:pt idx="727">
                  <c:v>9.9939999999999998</c:v>
                </c:pt>
                <c:pt idx="728">
                  <c:v>10.039999999999999</c:v>
                </c:pt>
                <c:pt idx="729">
                  <c:v>10.135</c:v>
                </c:pt>
                <c:pt idx="730">
                  <c:v>10.15</c:v>
                </c:pt>
                <c:pt idx="731">
                  <c:v>10.31</c:v>
                </c:pt>
                <c:pt idx="732">
                  <c:v>10.385</c:v>
                </c:pt>
                <c:pt idx="733">
                  <c:v>10.335000000000001</c:v>
                </c:pt>
                <c:pt idx="734">
                  <c:v>10.385</c:v>
                </c:pt>
                <c:pt idx="735">
                  <c:v>10.395</c:v>
                </c:pt>
                <c:pt idx="736">
                  <c:v>10.47</c:v>
                </c:pt>
                <c:pt idx="737">
                  <c:v>10.525</c:v>
                </c:pt>
                <c:pt idx="738">
                  <c:v>10.66</c:v>
                </c:pt>
                <c:pt idx="739">
                  <c:v>10.975</c:v>
                </c:pt>
                <c:pt idx="740">
                  <c:v>10.84</c:v>
                </c:pt>
                <c:pt idx="741">
                  <c:v>11.025</c:v>
                </c:pt>
                <c:pt idx="742">
                  <c:v>11.05</c:v>
                </c:pt>
                <c:pt idx="743">
                  <c:v>11.185</c:v>
                </c:pt>
                <c:pt idx="744">
                  <c:v>11.265000000000001</c:v>
                </c:pt>
                <c:pt idx="745">
                  <c:v>11.17</c:v>
                </c:pt>
                <c:pt idx="746">
                  <c:v>11.02</c:v>
                </c:pt>
                <c:pt idx="747">
                  <c:v>11.125</c:v>
                </c:pt>
                <c:pt idx="748">
                  <c:v>11.1</c:v>
                </c:pt>
                <c:pt idx="749">
                  <c:v>11.035</c:v>
                </c:pt>
                <c:pt idx="750">
                  <c:v>11.19</c:v>
                </c:pt>
                <c:pt idx="751">
                  <c:v>11.305</c:v>
                </c:pt>
                <c:pt idx="752">
                  <c:v>11.244999999999999</c:v>
                </c:pt>
                <c:pt idx="753">
                  <c:v>11.35</c:v>
                </c:pt>
                <c:pt idx="754">
                  <c:v>11.38</c:v>
                </c:pt>
                <c:pt idx="755">
                  <c:v>11.39</c:v>
                </c:pt>
                <c:pt idx="756">
                  <c:v>11.475</c:v>
                </c:pt>
                <c:pt idx="757">
                  <c:v>11</c:v>
                </c:pt>
                <c:pt idx="758">
                  <c:v>11.02</c:v>
                </c:pt>
                <c:pt idx="759">
                  <c:v>11.05</c:v>
                </c:pt>
                <c:pt idx="760">
                  <c:v>10.835000000000001</c:v>
                </c:pt>
                <c:pt idx="761">
                  <c:v>10.855</c:v>
                </c:pt>
                <c:pt idx="762">
                  <c:v>10.55</c:v>
                </c:pt>
                <c:pt idx="763">
                  <c:v>10.435</c:v>
                </c:pt>
                <c:pt idx="764">
                  <c:v>10.475</c:v>
                </c:pt>
                <c:pt idx="765">
                  <c:v>10.545</c:v>
                </c:pt>
                <c:pt idx="766">
                  <c:v>10.525</c:v>
                </c:pt>
                <c:pt idx="767">
                  <c:v>10.664999999999999</c:v>
                </c:pt>
                <c:pt idx="768">
                  <c:v>10.765000000000001</c:v>
                </c:pt>
                <c:pt idx="769">
                  <c:v>10.765000000000001</c:v>
                </c:pt>
                <c:pt idx="770">
                  <c:v>10.765000000000001</c:v>
                </c:pt>
                <c:pt idx="771">
                  <c:v>10.78</c:v>
                </c:pt>
                <c:pt idx="772">
                  <c:v>10.69</c:v>
                </c:pt>
                <c:pt idx="773">
                  <c:v>10.76</c:v>
                </c:pt>
                <c:pt idx="774">
                  <c:v>10.76</c:v>
                </c:pt>
                <c:pt idx="775">
                  <c:v>10.935</c:v>
                </c:pt>
                <c:pt idx="776">
                  <c:v>11.02</c:v>
                </c:pt>
                <c:pt idx="777">
                  <c:v>11.46</c:v>
                </c:pt>
                <c:pt idx="778">
                  <c:v>11.734999999999999</c:v>
                </c:pt>
                <c:pt idx="779">
                  <c:v>11.824999999999999</c:v>
                </c:pt>
                <c:pt idx="780">
                  <c:v>11.74</c:v>
                </c:pt>
                <c:pt idx="781">
                  <c:v>11.494999999999999</c:v>
                </c:pt>
                <c:pt idx="782">
                  <c:v>11.345000000000001</c:v>
                </c:pt>
                <c:pt idx="783">
                  <c:v>11.35</c:v>
                </c:pt>
                <c:pt idx="784">
                  <c:v>11.44</c:v>
                </c:pt>
                <c:pt idx="785">
                  <c:v>10.88</c:v>
                </c:pt>
                <c:pt idx="786">
                  <c:v>11.005000000000001</c:v>
                </c:pt>
                <c:pt idx="787">
                  <c:v>11.26</c:v>
                </c:pt>
                <c:pt idx="788">
                  <c:v>11.065</c:v>
                </c:pt>
                <c:pt idx="789">
                  <c:v>10.69</c:v>
                </c:pt>
                <c:pt idx="790">
                  <c:v>10.605</c:v>
                </c:pt>
                <c:pt idx="791">
                  <c:v>10.79</c:v>
                </c:pt>
                <c:pt idx="792">
                  <c:v>10.545</c:v>
                </c:pt>
                <c:pt idx="793">
                  <c:v>10.715</c:v>
                </c:pt>
                <c:pt idx="794">
                  <c:v>10.574999999999999</c:v>
                </c:pt>
                <c:pt idx="795">
                  <c:v>10.705</c:v>
                </c:pt>
                <c:pt idx="796">
                  <c:v>10.68</c:v>
                </c:pt>
                <c:pt idx="797">
                  <c:v>10.565</c:v>
                </c:pt>
                <c:pt idx="798">
                  <c:v>10.69</c:v>
                </c:pt>
                <c:pt idx="799">
                  <c:v>10.71</c:v>
                </c:pt>
                <c:pt idx="800">
                  <c:v>10.74</c:v>
                </c:pt>
                <c:pt idx="801">
                  <c:v>10.38</c:v>
                </c:pt>
                <c:pt idx="802">
                  <c:v>10.28</c:v>
                </c:pt>
                <c:pt idx="803">
                  <c:v>10.395</c:v>
                </c:pt>
                <c:pt idx="804">
                  <c:v>10.58</c:v>
                </c:pt>
                <c:pt idx="805">
                  <c:v>10.505000000000001</c:v>
                </c:pt>
                <c:pt idx="806">
                  <c:v>10.48</c:v>
                </c:pt>
                <c:pt idx="807">
                  <c:v>11.06</c:v>
                </c:pt>
                <c:pt idx="808">
                  <c:v>10.82</c:v>
                </c:pt>
                <c:pt idx="809">
                  <c:v>10.73</c:v>
                </c:pt>
                <c:pt idx="810">
                  <c:v>10.605</c:v>
                </c:pt>
                <c:pt idx="811">
                  <c:v>10.57</c:v>
                </c:pt>
                <c:pt idx="812">
                  <c:v>10.7</c:v>
                </c:pt>
                <c:pt idx="813">
                  <c:v>10.72</c:v>
                </c:pt>
                <c:pt idx="814">
                  <c:v>10.744999999999999</c:v>
                </c:pt>
                <c:pt idx="815">
                  <c:v>10.865</c:v>
                </c:pt>
                <c:pt idx="816">
                  <c:v>10.865</c:v>
                </c:pt>
                <c:pt idx="817">
                  <c:v>10.695</c:v>
                </c:pt>
                <c:pt idx="818">
                  <c:v>10.86</c:v>
                </c:pt>
                <c:pt idx="819">
                  <c:v>10.695</c:v>
                </c:pt>
                <c:pt idx="820">
                  <c:v>10.89</c:v>
                </c:pt>
                <c:pt idx="821">
                  <c:v>10.705</c:v>
                </c:pt>
                <c:pt idx="822">
                  <c:v>11.055</c:v>
                </c:pt>
                <c:pt idx="823">
                  <c:v>11.135</c:v>
                </c:pt>
                <c:pt idx="824">
                  <c:v>11.215</c:v>
                </c:pt>
                <c:pt idx="825">
                  <c:v>11.5</c:v>
                </c:pt>
                <c:pt idx="826">
                  <c:v>11.615</c:v>
                </c:pt>
                <c:pt idx="827">
                  <c:v>11.74</c:v>
                </c:pt>
                <c:pt idx="828">
                  <c:v>11.925000000000001</c:v>
                </c:pt>
                <c:pt idx="829">
                  <c:v>11.88</c:v>
                </c:pt>
                <c:pt idx="830">
                  <c:v>12.295</c:v>
                </c:pt>
                <c:pt idx="831">
                  <c:v>12.31</c:v>
                </c:pt>
                <c:pt idx="832">
                  <c:v>12.455</c:v>
                </c:pt>
                <c:pt idx="833">
                  <c:v>12.47</c:v>
                </c:pt>
                <c:pt idx="834">
                  <c:v>12.585000000000001</c:v>
                </c:pt>
                <c:pt idx="835">
                  <c:v>12.64</c:v>
                </c:pt>
                <c:pt idx="836">
                  <c:v>12.734999999999999</c:v>
                </c:pt>
                <c:pt idx="837">
                  <c:v>12.73</c:v>
                </c:pt>
                <c:pt idx="838">
                  <c:v>12.73</c:v>
                </c:pt>
                <c:pt idx="839">
                  <c:v>12.73</c:v>
                </c:pt>
                <c:pt idx="840">
                  <c:v>12.7</c:v>
                </c:pt>
                <c:pt idx="841">
                  <c:v>13.285</c:v>
                </c:pt>
                <c:pt idx="842">
                  <c:v>13.41</c:v>
                </c:pt>
                <c:pt idx="843">
                  <c:v>13.295</c:v>
                </c:pt>
                <c:pt idx="844">
                  <c:v>13.44</c:v>
                </c:pt>
                <c:pt idx="845">
                  <c:v>13.3</c:v>
                </c:pt>
                <c:pt idx="846">
                  <c:v>13.55</c:v>
                </c:pt>
                <c:pt idx="847">
                  <c:v>13.005000000000001</c:v>
                </c:pt>
                <c:pt idx="848">
                  <c:v>12.95</c:v>
                </c:pt>
                <c:pt idx="849">
                  <c:v>12.9</c:v>
                </c:pt>
                <c:pt idx="850">
                  <c:v>12.8</c:v>
                </c:pt>
                <c:pt idx="851">
                  <c:v>13.04</c:v>
                </c:pt>
                <c:pt idx="852">
                  <c:v>13.365</c:v>
                </c:pt>
                <c:pt idx="853">
                  <c:v>13.375</c:v>
                </c:pt>
                <c:pt idx="854">
                  <c:v>13.505000000000001</c:v>
                </c:pt>
                <c:pt idx="855">
                  <c:v>13.88</c:v>
                </c:pt>
                <c:pt idx="856">
                  <c:v>13.855</c:v>
                </c:pt>
                <c:pt idx="857">
                  <c:v>14.055</c:v>
                </c:pt>
                <c:pt idx="858">
                  <c:v>14.105</c:v>
                </c:pt>
                <c:pt idx="859">
                  <c:v>13.74</c:v>
                </c:pt>
                <c:pt idx="860">
                  <c:v>13.96</c:v>
                </c:pt>
                <c:pt idx="861">
                  <c:v>13.96</c:v>
                </c:pt>
                <c:pt idx="862">
                  <c:v>13.925000000000001</c:v>
                </c:pt>
                <c:pt idx="863">
                  <c:v>13.72</c:v>
                </c:pt>
                <c:pt idx="864">
                  <c:v>13.845000000000001</c:v>
                </c:pt>
                <c:pt idx="865">
                  <c:v>14.19</c:v>
                </c:pt>
                <c:pt idx="866">
                  <c:v>14.09</c:v>
                </c:pt>
                <c:pt idx="867">
                  <c:v>13.994999999999999</c:v>
                </c:pt>
                <c:pt idx="868">
                  <c:v>14.005000000000001</c:v>
                </c:pt>
                <c:pt idx="869">
                  <c:v>13.88</c:v>
                </c:pt>
                <c:pt idx="870">
                  <c:v>14.324999999999999</c:v>
                </c:pt>
                <c:pt idx="871">
                  <c:v>15.06</c:v>
                </c:pt>
                <c:pt idx="872">
                  <c:v>15.164999999999999</c:v>
                </c:pt>
                <c:pt idx="873">
                  <c:v>15.465</c:v>
                </c:pt>
                <c:pt idx="874">
                  <c:v>15.595000000000001</c:v>
                </c:pt>
                <c:pt idx="875">
                  <c:v>15.645</c:v>
                </c:pt>
                <c:pt idx="876">
                  <c:v>15.55</c:v>
                </c:pt>
                <c:pt idx="877">
                  <c:v>15.57</c:v>
                </c:pt>
                <c:pt idx="878">
                  <c:v>15.664999999999999</c:v>
                </c:pt>
                <c:pt idx="879">
                  <c:v>15.59</c:v>
                </c:pt>
                <c:pt idx="880">
                  <c:v>15.74</c:v>
                </c:pt>
                <c:pt idx="881">
                  <c:v>15.395</c:v>
                </c:pt>
                <c:pt idx="882">
                  <c:v>15.705</c:v>
                </c:pt>
                <c:pt idx="883">
                  <c:v>15.54</c:v>
                </c:pt>
                <c:pt idx="884">
                  <c:v>15.385</c:v>
                </c:pt>
                <c:pt idx="885">
                  <c:v>14.95</c:v>
                </c:pt>
                <c:pt idx="886">
                  <c:v>14.82</c:v>
                </c:pt>
                <c:pt idx="887">
                  <c:v>15.285</c:v>
                </c:pt>
                <c:pt idx="888">
                  <c:v>15.574999999999999</c:v>
                </c:pt>
                <c:pt idx="889">
                  <c:v>15.345000000000001</c:v>
                </c:pt>
                <c:pt idx="890">
                  <c:v>14.84</c:v>
                </c:pt>
                <c:pt idx="891">
                  <c:v>14.73</c:v>
                </c:pt>
                <c:pt idx="892">
                  <c:v>14.4</c:v>
                </c:pt>
                <c:pt idx="893">
                  <c:v>13.765000000000001</c:v>
                </c:pt>
                <c:pt idx="894">
                  <c:v>13.895</c:v>
                </c:pt>
                <c:pt idx="895">
                  <c:v>14.105</c:v>
                </c:pt>
                <c:pt idx="896">
                  <c:v>14.085000000000001</c:v>
                </c:pt>
                <c:pt idx="897">
                  <c:v>14.265000000000001</c:v>
                </c:pt>
                <c:pt idx="898">
                  <c:v>14.035</c:v>
                </c:pt>
                <c:pt idx="899">
                  <c:v>14.23</c:v>
                </c:pt>
                <c:pt idx="900">
                  <c:v>14.21</c:v>
                </c:pt>
                <c:pt idx="901">
                  <c:v>14.16</c:v>
                </c:pt>
                <c:pt idx="902">
                  <c:v>14.13</c:v>
                </c:pt>
                <c:pt idx="903">
                  <c:v>14.185</c:v>
                </c:pt>
                <c:pt idx="904">
                  <c:v>14.605</c:v>
                </c:pt>
                <c:pt idx="905">
                  <c:v>14.52</c:v>
                </c:pt>
                <c:pt idx="906">
                  <c:v>14.58</c:v>
                </c:pt>
                <c:pt idx="907">
                  <c:v>14.67</c:v>
                </c:pt>
                <c:pt idx="908">
                  <c:v>14.734999999999999</c:v>
                </c:pt>
                <c:pt idx="909">
                  <c:v>14.765000000000001</c:v>
                </c:pt>
                <c:pt idx="910">
                  <c:v>14.585000000000001</c:v>
                </c:pt>
                <c:pt idx="911">
                  <c:v>14.63</c:v>
                </c:pt>
                <c:pt idx="912">
                  <c:v>14.565</c:v>
                </c:pt>
                <c:pt idx="913">
                  <c:v>14.505000000000001</c:v>
                </c:pt>
                <c:pt idx="914">
                  <c:v>14.42</c:v>
                </c:pt>
                <c:pt idx="915">
                  <c:v>14.9</c:v>
                </c:pt>
                <c:pt idx="916">
                  <c:v>14.93</c:v>
                </c:pt>
                <c:pt idx="917">
                  <c:v>15.36</c:v>
                </c:pt>
                <c:pt idx="918">
                  <c:v>15.234999999999999</c:v>
                </c:pt>
                <c:pt idx="919">
                  <c:v>15.58</c:v>
                </c:pt>
                <c:pt idx="920">
                  <c:v>15.525</c:v>
                </c:pt>
                <c:pt idx="921">
                  <c:v>15.34</c:v>
                </c:pt>
                <c:pt idx="922">
                  <c:v>15.25</c:v>
                </c:pt>
                <c:pt idx="923">
                  <c:v>15.06</c:v>
                </c:pt>
                <c:pt idx="924">
                  <c:v>14.875</c:v>
                </c:pt>
                <c:pt idx="925">
                  <c:v>15.07</c:v>
                </c:pt>
                <c:pt idx="926">
                  <c:v>15.09</c:v>
                </c:pt>
                <c:pt idx="927">
                  <c:v>14.275</c:v>
                </c:pt>
                <c:pt idx="928">
                  <c:v>13.615</c:v>
                </c:pt>
                <c:pt idx="929">
                  <c:v>13.285</c:v>
                </c:pt>
                <c:pt idx="930">
                  <c:v>13.18</c:v>
                </c:pt>
                <c:pt idx="931">
                  <c:v>12.69</c:v>
                </c:pt>
                <c:pt idx="932">
                  <c:v>12.295</c:v>
                </c:pt>
                <c:pt idx="933">
                  <c:v>12.305</c:v>
                </c:pt>
                <c:pt idx="934">
                  <c:v>12.42</c:v>
                </c:pt>
                <c:pt idx="935">
                  <c:v>12.305</c:v>
                </c:pt>
                <c:pt idx="936">
                  <c:v>12.31</c:v>
                </c:pt>
                <c:pt idx="937">
                  <c:v>12.685</c:v>
                </c:pt>
                <c:pt idx="938">
                  <c:v>12.755000000000001</c:v>
                </c:pt>
                <c:pt idx="939">
                  <c:v>12.775</c:v>
                </c:pt>
                <c:pt idx="940">
                  <c:v>12.62</c:v>
                </c:pt>
                <c:pt idx="941">
                  <c:v>12.71</c:v>
                </c:pt>
                <c:pt idx="942">
                  <c:v>12.98</c:v>
                </c:pt>
                <c:pt idx="943">
                  <c:v>13.095000000000001</c:v>
                </c:pt>
                <c:pt idx="944">
                  <c:v>13.055</c:v>
                </c:pt>
                <c:pt idx="945">
                  <c:v>13.215</c:v>
                </c:pt>
                <c:pt idx="946">
                  <c:v>13.26</c:v>
                </c:pt>
                <c:pt idx="947">
                  <c:v>13.255000000000001</c:v>
                </c:pt>
                <c:pt idx="948">
                  <c:v>13.38</c:v>
                </c:pt>
                <c:pt idx="949">
                  <c:v>13.41</c:v>
                </c:pt>
                <c:pt idx="950">
                  <c:v>13.09</c:v>
                </c:pt>
                <c:pt idx="951">
                  <c:v>12.734999999999999</c:v>
                </c:pt>
                <c:pt idx="952">
                  <c:v>12.875</c:v>
                </c:pt>
                <c:pt idx="953">
                  <c:v>12.705</c:v>
                </c:pt>
                <c:pt idx="954">
                  <c:v>12.904999999999999</c:v>
                </c:pt>
                <c:pt idx="955">
                  <c:v>12.6</c:v>
                </c:pt>
                <c:pt idx="956">
                  <c:v>14.685</c:v>
                </c:pt>
                <c:pt idx="957">
                  <c:v>15</c:v>
                </c:pt>
                <c:pt idx="958">
                  <c:v>15.625</c:v>
                </c:pt>
                <c:pt idx="959">
                  <c:v>15.595000000000001</c:v>
                </c:pt>
                <c:pt idx="960">
                  <c:v>15.535</c:v>
                </c:pt>
                <c:pt idx="961">
                  <c:v>15.76</c:v>
                </c:pt>
                <c:pt idx="962">
                  <c:v>15.6</c:v>
                </c:pt>
                <c:pt idx="963">
                  <c:v>15.675000000000001</c:v>
                </c:pt>
                <c:pt idx="964">
                  <c:v>14.785</c:v>
                </c:pt>
                <c:pt idx="965">
                  <c:v>15.164999999999999</c:v>
                </c:pt>
                <c:pt idx="966">
                  <c:v>15.29</c:v>
                </c:pt>
                <c:pt idx="967">
                  <c:v>16.344999999999999</c:v>
                </c:pt>
                <c:pt idx="968">
                  <c:v>16.47</c:v>
                </c:pt>
                <c:pt idx="969">
                  <c:v>16.524999999999999</c:v>
                </c:pt>
                <c:pt idx="970">
                  <c:v>16.27</c:v>
                </c:pt>
                <c:pt idx="971">
                  <c:v>16.024999999999999</c:v>
                </c:pt>
                <c:pt idx="972">
                  <c:v>16.170000000000002</c:v>
                </c:pt>
                <c:pt idx="973">
                  <c:v>16.454999999999998</c:v>
                </c:pt>
                <c:pt idx="974">
                  <c:v>16.79</c:v>
                </c:pt>
                <c:pt idx="975">
                  <c:v>16.805</c:v>
                </c:pt>
                <c:pt idx="976">
                  <c:v>16.760000000000002</c:v>
                </c:pt>
                <c:pt idx="977">
                  <c:v>16.649999999999999</c:v>
                </c:pt>
                <c:pt idx="978">
                  <c:v>16.614999999999998</c:v>
                </c:pt>
                <c:pt idx="979">
                  <c:v>16.670000000000002</c:v>
                </c:pt>
                <c:pt idx="980">
                  <c:v>16.555</c:v>
                </c:pt>
                <c:pt idx="981">
                  <c:v>16.55</c:v>
                </c:pt>
                <c:pt idx="982">
                  <c:v>16.82</c:v>
                </c:pt>
                <c:pt idx="983">
                  <c:v>16.59</c:v>
                </c:pt>
                <c:pt idx="984">
                  <c:v>16.309999999999999</c:v>
                </c:pt>
                <c:pt idx="985">
                  <c:v>16.364999999999998</c:v>
                </c:pt>
                <c:pt idx="986">
                  <c:v>16.3</c:v>
                </c:pt>
                <c:pt idx="987">
                  <c:v>16.29</c:v>
                </c:pt>
                <c:pt idx="988">
                  <c:v>16.149999999999999</c:v>
                </c:pt>
                <c:pt idx="989">
                  <c:v>16.190000000000001</c:v>
                </c:pt>
                <c:pt idx="990">
                  <c:v>16.23</c:v>
                </c:pt>
                <c:pt idx="991">
                  <c:v>16.329999999999998</c:v>
                </c:pt>
                <c:pt idx="992">
                  <c:v>16.329999999999998</c:v>
                </c:pt>
                <c:pt idx="993">
                  <c:v>16.350000000000001</c:v>
                </c:pt>
                <c:pt idx="994">
                  <c:v>16.414999999999999</c:v>
                </c:pt>
                <c:pt idx="995">
                  <c:v>16.594999999999999</c:v>
                </c:pt>
                <c:pt idx="996">
                  <c:v>16.100000000000001</c:v>
                </c:pt>
                <c:pt idx="997">
                  <c:v>16.035</c:v>
                </c:pt>
                <c:pt idx="998">
                  <c:v>15.805</c:v>
                </c:pt>
                <c:pt idx="999">
                  <c:v>16.100000000000001</c:v>
                </c:pt>
                <c:pt idx="1000">
                  <c:v>15.755000000000001</c:v>
                </c:pt>
                <c:pt idx="1001">
                  <c:v>15.685</c:v>
                </c:pt>
                <c:pt idx="1002">
                  <c:v>15.805</c:v>
                </c:pt>
                <c:pt idx="1003">
                  <c:v>15.9</c:v>
                </c:pt>
                <c:pt idx="1004">
                  <c:v>16.3</c:v>
                </c:pt>
                <c:pt idx="1005">
                  <c:v>16.045000000000002</c:v>
                </c:pt>
                <c:pt idx="1006">
                  <c:v>15.795</c:v>
                </c:pt>
                <c:pt idx="1007">
                  <c:v>15.585000000000001</c:v>
                </c:pt>
                <c:pt idx="1008">
                  <c:v>15.345000000000001</c:v>
                </c:pt>
                <c:pt idx="1009">
                  <c:v>14.574999999999999</c:v>
                </c:pt>
                <c:pt idx="1010">
                  <c:v>14.414999999999999</c:v>
                </c:pt>
                <c:pt idx="1011">
                  <c:v>14.25</c:v>
                </c:pt>
                <c:pt idx="1012">
                  <c:v>14.425000000000001</c:v>
                </c:pt>
                <c:pt idx="1013">
                  <c:v>14.525</c:v>
                </c:pt>
                <c:pt idx="1014">
                  <c:v>14.59</c:v>
                </c:pt>
                <c:pt idx="1015">
                  <c:v>14.59</c:v>
                </c:pt>
                <c:pt idx="1016">
                  <c:v>14.75</c:v>
                </c:pt>
                <c:pt idx="1017">
                  <c:v>15.145</c:v>
                </c:pt>
                <c:pt idx="1018">
                  <c:v>15</c:v>
                </c:pt>
                <c:pt idx="1019">
                  <c:v>14.865</c:v>
                </c:pt>
                <c:pt idx="1020">
                  <c:v>15.12</c:v>
                </c:pt>
                <c:pt idx="1021">
                  <c:v>15.115</c:v>
                </c:pt>
                <c:pt idx="1022">
                  <c:v>15.17</c:v>
                </c:pt>
                <c:pt idx="1023">
                  <c:v>15.105</c:v>
                </c:pt>
                <c:pt idx="1024">
                  <c:v>15.42</c:v>
                </c:pt>
                <c:pt idx="1025">
                  <c:v>15.38</c:v>
                </c:pt>
                <c:pt idx="1026">
                  <c:v>15.59</c:v>
                </c:pt>
                <c:pt idx="1027">
                  <c:v>15.57</c:v>
                </c:pt>
                <c:pt idx="1028">
                  <c:v>15.244999999999999</c:v>
                </c:pt>
                <c:pt idx="1029">
                  <c:v>15.26</c:v>
                </c:pt>
                <c:pt idx="1030">
                  <c:v>15.26</c:v>
                </c:pt>
                <c:pt idx="1031">
                  <c:v>15.26</c:v>
                </c:pt>
                <c:pt idx="1032">
                  <c:v>15.26</c:v>
                </c:pt>
                <c:pt idx="1033">
                  <c:v>15.515000000000001</c:v>
                </c:pt>
                <c:pt idx="1034">
                  <c:v>15.725</c:v>
                </c:pt>
                <c:pt idx="1035">
                  <c:v>15.725</c:v>
                </c:pt>
                <c:pt idx="1036">
                  <c:v>15.725</c:v>
                </c:pt>
                <c:pt idx="1037">
                  <c:v>15.56</c:v>
                </c:pt>
                <c:pt idx="1038">
                  <c:v>15.67</c:v>
                </c:pt>
                <c:pt idx="1039">
                  <c:v>16.055</c:v>
                </c:pt>
                <c:pt idx="1040">
                  <c:v>16.21</c:v>
                </c:pt>
                <c:pt idx="1041">
                  <c:v>16.309999999999999</c:v>
                </c:pt>
                <c:pt idx="1042">
                  <c:v>16.79</c:v>
                </c:pt>
                <c:pt idx="1043">
                  <c:v>16.649999999999999</c:v>
                </c:pt>
                <c:pt idx="1044">
                  <c:v>16.72</c:v>
                </c:pt>
                <c:pt idx="1045">
                  <c:v>17.079999999999998</c:v>
                </c:pt>
                <c:pt idx="1046">
                  <c:v>17</c:v>
                </c:pt>
                <c:pt idx="1047">
                  <c:v>17.125</c:v>
                </c:pt>
                <c:pt idx="1048">
                  <c:v>17.565000000000001</c:v>
                </c:pt>
                <c:pt idx="1049">
                  <c:v>18.094999999999999</c:v>
                </c:pt>
                <c:pt idx="1050">
                  <c:v>17.925000000000001</c:v>
                </c:pt>
                <c:pt idx="1051">
                  <c:v>17.78</c:v>
                </c:pt>
                <c:pt idx="1052">
                  <c:v>18.135000000000002</c:v>
                </c:pt>
                <c:pt idx="1053">
                  <c:v>18.105</c:v>
                </c:pt>
                <c:pt idx="1054">
                  <c:v>18.100000000000001</c:v>
                </c:pt>
                <c:pt idx="1055">
                  <c:v>18.239999999999998</c:v>
                </c:pt>
                <c:pt idx="1056">
                  <c:v>18.489999999999998</c:v>
                </c:pt>
                <c:pt idx="1057">
                  <c:v>18.364999999999998</c:v>
                </c:pt>
                <c:pt idx="1058">
                  <c:v>18.68</c:v>
                </c:pt>
                <c:pt idx="1059">
                  <c:v>18.45</c:v>
                </c:pt>
                <c:pt idx="1060">
                  <c:v>18.454999999999998</c:v>
                </c:pt>
                <c:pt idx="1061">
                  <c:v>18.64</c:v>
                </c:pt>
                <c:pt idx="1062">
                  <c:v>18.945</c:v>
                </c:pt>
                <c:pt idx="1063">
                  <c:v>18.86</c:v>
                </c:pt>
                <c:pt idx="1064">
                  <c:v>18.739999999999998</c:v>
                </c:pt>
                <c:pt idx="1065">
                  <c:v>18.895</c:v>
                </c:pt>
                <c:pt idx="1066">
                  <c:v>19.024999999999999</c:v>
                </c:pt>
                <c:pt idx="1067">
                  <c:v>19.329999999999998</c:v>
                </c:pt>
                <c:pt idx="1068">
                  <c:v>19.59</c:v>
                </c:pt>
                <c:pt idx="1069">
                  <c:v>19.47</c:v>
                </c:pt>
                <c:pt idx="1070">
                  <c:v>19.84</c:v>
                </c:pt>
                <c:pt idx="1071">
                  <c:v>19.585000000000001</c:v>
                </c:pt>
                <c:pt idx="1072">
                  <c:v>19.649999999999999</c:v>
                </c:pt>
                <c:pt idx="1073">
                  <c:v>19.524999999999999</c:v>
                </c:pt>
                <c:pt idx="1074">
                  <c:v>20.09</c:v>
                </c:pt>
                <c:pt idx="1075">
                  <c:v>20.239999999999998</c:v>
                </c:pt>
                <c:pt idx="1076">
                  <c:v>20.56</c:v>
                </c:pt>
                <c:pt idx="1077">
                  <c:v>20.63</c:v>
                </c:pt>
                <c:pt idx="1078">
                  <c:v>20.61</c:v>
                </c:pt>
                <c:pt idx="1079">
                  <c:v>21.31</c:v>
                </c:pt>
                <c:pt idx="1080">
                  <c:v>20.64</c:v>
                </c:pt>
                <c:pt idx="1081">
                  <c:v>22.9</c:v>
                </c:pt>
                <c:pt idx="1082">
                  <c:v>23.43</c:v>
                </c:pt>
                <c:pt idx="1083">
                  <c:v>23.6</c:v>
                </c:pt>
                <c:pt idx="1084">
                  <c:v>23.26</c:v>
                </c:pt>
                <c:pt idx="1085">
                  <c:v>22.58</c:v>
                </c:pt>
                <c:pt idx="1086">
                  <c:v>22.99</c:v>
                </c:pt>
                <c:pt idx="1087">
                  <c:v>23.17</c:v>
                </c:pt>
                <c:pt idx="1088">
                  <c:v>23.75</c:v>
                </c:pt>
                <c:pt idx="1089">
                  <c:v>24.08</c:v>
                </c:pt>
                <c:pt idx="1090">
                  <c:v>24.84</c:v>
                </c:pt>
                <c:pt idx="1091">
                  <c:v>23.93</c:v>
                </c:pt>
                <c:pt idx="1092">
                  <c:v>23.14</c:v>
                </c:pt>
                <c:pt idx="1093">
                  <c:v>23.2</c:v>
                </c:pt>
                <c:pt idx="1094">
                  <c:v>23.29</c:v>
                </c:pt>
                <c:pt idx="1095">
                  <c:v>23.53</c:v>
                </c:pt>
                <c:pt idx="1096">
                  <c:v>23.27</c:v>
                </c:pt>
                <c:pt idx="1097">
                  <c:v>22.8</c:v>
                </c:pt>
                <c:pt idx="1098">
                  <c:v>21.72</c:v>
                </c:pt>
                <c:pt idx="1099">
                  <c:v>20.97</c:v>
                </c:pt>
                <c:pt idx="1100">
                  <c:v>22.52</c:v>
                </c:pt>
                <c:pt idx="1101">
                  <c:v>22.63</c:v>
                </c:pt>
                <c:pt idx="1102">
                  <c:v>21.57</c:v>
                </c:pt>
                <c:pt idx="1103">
                  <c:v>20.41</c:v>
                </c:pt>
                <c:pt idx="1104">
                  <c:v>20.58</c:v>
                </c:pt>
                <c:pt idx="1105">
                  <c:v>21.87</c:v>
                </c:pt>
                <c:pt idx="1106">
                  <c:v>21.33</c:v>
                </c:pt>
                <c:pt idx="1107">
                  <c:v>21.68</c:v>
                </c:pt>
                <c:pt idx="1108">
                  <c:v>21.76</c:v>
                </c:pt>
                <c:pt idx="1109">
                  <c:v>21.95</c:v>
                </c:pt>
                <c:pt idx="1110">
                  <c:v>22.69</c:v>
                </c:pt>
                <c:pt idx="1111">
                  <c:v>23.16</c:v>
                </c:pt>
                <c:pt idx="1112">
                  <c:v>22.84</c:v>
                </c:pt>
                <c:pt idx="1113">
                  <c:v>22.84</c:v>
                </c:pt>
                <c:pt idx="1114">
                  <c:v>22.84</c:v>
                </c:pt>
                <c:pt idx="1115">
                  <c:v>23.03</c:v>
                </c:pt>
                <c:pt idx="1116">
                  <c:v>24.01</c:v>
                </c:pt>
                <c:pt idx="1117">
                  <c:v>23.35</c:v>
                </c:pt>
                <c:pt idx="1118">
                  <c:v>22.95</c:v>
                </c:pt>
                <c:pt idx="1119">
                  <c:v>23.1</c:v>
                </c:pt>
                <c:pt idx="1120">
                  <c:v>24.02</c:v>
                </c:pt>
                <c:pt idx="1121">
                  <c:v>23.22</c:v>
                </c:pt>
                <c:pt idx="1122">
                  <c:v>23.22</c:v>
                </c:pt>
                <c:pt idx="1123">
                  <c:v>23.59</c:v>
                </c:pt>
                <c:pt idx="1124">
                  <c:v>24.28</c:v>
                </c:pt>
                <c:pt idx="1125">
                  <c:v>24.57</c:v>
                </c:pt>
                <c:pt idx="1126">
                  <c:v>24.45</c:v>
                </c:pt>
                <c:pt idx="1127">
                  <c:v>24.3</c:v>
                </c:pt>
                <c:pt idx="1128">
                  <c:v>25.36</c:v>
                </c:pt>
                <c:pt idx="1129">
                  <c:v>25.81</c:v>
                </c:pt>
                <c:pt idx="1130">
                  <c:v>26.01</c:v>
                </c:pt>
                <c:pt idx="1131">
                  <c:v>26.23</c:v>
                </c:pt>
                <c:pt idx="1132">
                  <c:v>25.65</c:v>
                </c:pt>
                <c:pt idx="1133">
                  <c:v>25.39</c:v>
                </c:pt>
                <c:pt idx="1134">
                  <c:v>25.61</c:v>
                </c:pt>
                <c:pt idx="1135">
                  <c:v>25.92</c:v>
                </c:pt>
                <c:pt idx="1136">
                  <c:v>26.29</c:v>
                </c:pt>
                <c:pt idx="1137">
                  <c:v>26.63</c:v>
                </c:pt>
                <c:pt idx="1138">
                  <c:v>26.03</c:v>
                </c:pt>
                <c:pt idx="1139">
                  <c:v>26.63</c:v>
                </c:pt>
                <c:pt idx="1140">
                  <c:v>27.09</c:v>
                </c:pt>
                <c:pt idx="1141">
                  <c:v>26.54</c:v>
                </c:pt>
                <c:pt idx="1142">
                  <c:v>26.57</c:v>
                </c:pt>
                <c:pt idx="1143">
                  <c:v>26.79</c:v>
                </c:pt>
                <c:pt idx="1144">
                  <c:v>26.58</c:v>
                </c:pt>
                <c:pt idx="1145">
                  <c:v>26.91</c:v>
                </c:pt>
                <c:pt idx="1146">
                  <c:v>27.01</c:v>
                </c:pt>
                <c:pt idx="1147">
                  <c:v>27.95</c:v>
                </c:pt>
                <c:pt idx="1148">
                  <c:v>28</c:v>
                </c:pt>
                <c:pt idx="1149">
                  <c:v>28.06</c:v>
                </c:pt>
                <c:pt idx="1150">
                  <c:v>27.81</c:v>
                </c:pt>
                <c:pt idx="1151">
                  <c:v>27.64</c:v>
                </c:pt>
                <c:pt idx="1152">
                  <c:v>28.03</c:v>
                </c:pt>
                <c:pt idx="1153">
                  <c:v>28.1</c:v>
                </c:pt>
                <c:pt idx="1154">
                  <c:v>28.65</c:v>
                </c:pt>
                <c:pt idx="1155">
                  <c:v>27.41</c:v>
                </c:pt>
                <c:pt idx="1156">
                  <c:v>28.19</c:v>
                </c:pt>
                <c:pt idx="1157">
                  <c:v>27.73</c:v>
                </c:pt>
                <c:pt idx="1158">
                  <c:v>28.29</c:v>
                </c:pt>
                <c:pt idx="1159">
                  <c:v>28.05</c:v>
                </c:pt>
                <c:pt idx="1160">
                  <c:v>28.69</c:v>
                </c:pt>
                <c:pt idx="1161">
                  <c:v>27.06</c:v>
                </c:pt>
                <c:pt idx="1162">
                  <c:v>27.06</c:v>
                </c:pt>
                <c:pt idx="1163">
                  <c:v>27.21</c:v>
                </c:pt>
                <c:pt idx="1164">
                  <c:v>26.78</c:v>
                </c:pt>
                <c:pt idx="1165">
                  <c:v>26.7</c:v>
                </c:pt>
                <c:pt idx="1166">
                  <c:v>27.51</c:v>
                </c:pt>
                <c:pt idx="1167">
                  <c:v>28.18</c:v>
                </c:pt>
                <c:pt idx="1168">
                  <c:v>28.09</c:v>
                </c:pt>
                <c:pt idx="1169">
                  <c:v>28.61</c:v>
                </c:pt>
                <c:pt idx="1170">
                  <c:v>29.97</c:v>
                </c:pt>
                <c:pt idx="1171">
                  <c:v>30.08</c:v>
                </c:pt>
                <c:pt idx="1172">
                  <c:v>28.89</c:v>
                </c:pt>
                <c:pt idx="1173">
                  <c:v>28.3</c:v>
                </c:pt>
                <c:pt idx="1174">
                  <c:v>28.91</c:v>
                </c:pt>
                <c:pt idx="1175">
                  <c:v>28.07</c:v>
                </c:pt>
                <c:pt idx="1176">
                  <c:v>28.3</c:v>
                </c:pt>
                <c:pt idx="1177">
                  <c:v>28.39</c:v>
                </c:pt>
                <c:pt idx="1178">
                  <c:v>28.2</c:v>
                </c:pt>
                <c:pt idx="1179">
                  <c:v>28.6</c:v>
                </c:pt>
                <c:pt idx="1180">
                  <c:v>28.84</c:v>
                </c:pt>
                <c:pt idx="1181">
                  <c:v>29.45</c:v>
                </c:pt>
                <c:pt idx="1182">
                  <c:v>30.16</c:v>
                </c:pt>
                <c:pt idx="1183">
                  <c:v>30.05</c:v>
                </c:pt>
                <c:pt idx="1184">
                  <c:v>29.87</c:v>
                </c:pt>
                <c:pt idx="1185">
                  <c:v>30.3</c:v>
                </c:pt>
                <c:pt idx="1186">
                  <c:v>31.67</c:v>
                </c:pt>
                <c:pt idx="1187">
                  <c:v>32.04</c:v>
                </c:pt>
                <c:pt idx="1188">
                  <c:v>31.8</c:v>
                </c:pt>
                <c:pt idx="1189">
                  <c:v>33.4</c:v>
                </c:pt>
                <c:pt idx="1190">
                  <c:v>31.4</c:v>
                </c:pt>
                <c:pt idx="1191">
                  <c:v>31.76</c:v>
                </c:pt>
                <c:pt idx="1192">
                  <c:v>33.33</c:v>
                </c:pt>
                <c:pt idx="1193">
                  <c:v>34.479999999999997</c:v>
                </c:pt>
                <c:pt idx="1194">
                  <c:v>35.81</c:v>
                </c:pt>
                <c:pt idx="1195">
                  <c:v>36.43</c:v>
                </c:pt>
                <c:pt idx="1196">
                  <c:v>36.840000000000003</c:v>
                </c:pt>
                <c:pt idx="1197">
                  <c:v>37.520000000000003</c:v>
                </c:pt>
                <c:pt idx="1198">
                  <c:v>37.299999999999997</c:v>
                </c:pt>
                <c:pt idx="1199">
                  <c:v>36.090000000000003</c:v>
                </c:pt>
                <c:pt idx="1200">
                  <c:v>36.950000000000003</c:v>
                </c:pt>
                <c:pt idx="1201">
                  <c:v>36.81</c:v>
                </c:pt>
                <c:pt idx="1202">
                  <c:v>37.89</c:v>
                </c:pt>
                <c:pt idx="1203">
                  <c:v>36.46</c:v>
                </c:pt>
                <c:pt idx="1204">
                  <c:v>36.18</c:v>
                </c:pt>
                <c:pt idx="1205">
                  <c:v>34.36</c:v>
                </c:pt>
                <c:pt idx="1206">
                  <c:v>32.65</c:v>
                </c:pt>
                <c:pt idx="1207">
                  <c:v>32.35</c:v>
                </c:pt>
                <c:pt idx="1208">
                  <c:v>32.619999999999997</c:v>
                </c:pt>
                <c:pt idx="1209">
                  <c:v>33.380000000000003</c:v>
                </c:pt>
                <c:pt idx="1210">
                  <c:v>32.46</c:v>
                </c:pt>
                <c:pt idx="1211">
                  <c:v>31.95</c:v>
                </c:pt>
                <c:pt idx="1212">
                  <c:v>32.65</c:v>
                </c:pt>
                <c:pt idx="1213">
                  <c:v>32.58</c:v>
                </c:pt>
                <c:pt idx="1214">
                  <c:v>33.6</c:v>
                </c:pt>
                <c:pt idx="1215">
                  <c:v>32.82</c:v>
                </c:pt>
                <c:pt idx="1216">
                  <c:v>32.49</c:v>
                </c:pt>
                <c:pt idx="1217">
                  <c:v>32.94</c:v>
                </c:pt>
                <c:pt idx="1218">
                  <c:v>32.479999999999997</c:v>
                </c:pt>
                <c:pt idx="1219">
                  <c:v>33.119999999999997</c:v>
                </c:pt>
                <c:pt idx="1220">
                  <c:v>31.75</c:v>
                </c:pt>
                <c:pt idx="1221">
                  <c:v>30.87</c:v>
                </c:pt>
                <c:pt idx="1222">
                  <c:v>32.15</c:v>
                </c:pt>
                <c:pt idx="1223">
                  <c:v>32.25</c:v>
                </c:pt>
                <c:pt idx="1224">
                  <c:v>31.69</c:v>
                </c:pt>
                <c:pt idx="1225">
                  <c:v>31.1</c:v>
                </c:pt>
                <c:pt idx="1226">
                  <c:v>32.47</c:v>
                </c:pt>
                <c:pt idx="1227">
                  <c:v>32.71</c:v>
                </c:pt>
                <c:pt idx="1228">
                  <c:v>32.869999999999997</c:v>
                </c:pt>
                <c:pt idx="1229">
                  <c:v>31.88</c:v>
                </c:pt>
                <c:pt idx="1230">
                  <c:v>32.090000000000003</c:v>
                </c:pt>
                <c:pt idx="1231">
                  <c:v>32.5</c:v>
                </c:pt>
                <c:pt idx="1232">
                  <c:v>32.229999999999997</c:v>
                </c:pt>
                <c:pt idx="1233">
                  <c:v>32.090000000000003</c:v>
                </c:pt>
                <c:pt idx="1234">
                  <c:v>31.7</c:v>
                </c:pt>
                <c:pt idx="1235">
                  <c:v>31.34</c:v>
                </c:pt>
                <c:pt idx="1236">
                  <c:v>31.7</c:v>
                </c:pt>
                <c:pt idx="1237">
                  <c:v>31.68</c:v>
                </c:pt>
                <c:pt idx="1238">
                  <c:v>31.34</c:v>
                </c:pt>
                <c:pt idx="1239">
                  <c:v>31.07</c:v>
                </c:pt>
                <c:pt idx="1240">
                  <c:v>31.19</c:v>
                </c:pt>
                <c:pt idx="1241">
                  <c:v>30.85</c:v>
                </c:pt>
                <c:pt idx="1242">
                  <c:v>30.76</c:v>
                </c:pt>
                <c:pt idx="1243">
                  <c:v>29.66</c:v>
                </c:pt>
                <c:pt idx="1244">
                  <c:v>30.3</c:v>
                </c:pt>
                <c:pt idx="1245">
                  <c:v>29.82</c:v>
                </c:pt>
                <c:pt idx="1246">
                  <c:v>29.64</c:v>
                </c:pt>
                <c:pt idx="1247">
                  <c:v>29.74</c:v>
                </c:pt>
                <c:pt idx="1248">
                  <c:v>30.24</c:v>
                </c:pt>
                <c:pt idx="1249">
                  <c:v>30.51</c:v>
                </c:pt>
                <c:pt idx="1250">
                  <c:v>30.44</c:v>
                </c:pt>
                <c:pt idx="1251">
                  <c:v>31.11</c:v>
                </c:pt>
                <c:pt idx="1252">
                  <c:v>31.26</c:v>
                </c:pt>
                <c:pt idx="1253">
                  <c:v>31.51</c:v>
                </c:pt>
                <c:pt idx="1254">
                  <c:v>32.090000000000003</c:v>
                </c:pt>
                <c:pt idx="1255">
                  <c:v>32.56</c:v>
                </c:pt>
                <c:pt idx="1256">
                  <c:v>32.54</c:v>
                </c:pt>
                <c:pt idx="1257">
                  <c:v>31.89</c:v>
                </c:pt>
                <c:pt idx="1258">
                  <c:v>31.82</c:v>
                </c:pt>
                <c:pt idx="1259">
                  <c:v>33.909999999999997</c:v>
                </c:pt>
                <c:pt idx="1260">
                  <c:v>33.54</c:v>
                </c:pt>
                <c:pt idx="1261">
                  <c:v>34.880000000000003</c:v>
                </c:pt>
                <c:pt idx="1262">
                  <c:v>34.700000000000003</c:v>
                </c:pt>
                <c:pt idx="1263">
                  <c:v>33.54</c:v>
                </c:pt>
                <c:pt idx="1264">
                  <c:v>32.69</c:v>
                </c:pt>
                <c:pt idx="1265">
                  <c:v>31.34</c:v>
                </c:pt>
                <c:pt idx="1266">
                  <c:v>31.69</c:v>
                </c:pt>
                <c:pt idx="1267">
                  <c:v>31.92</c:v>
                </c:pt>
                <c:pt idx="1268">
                  <c:v>31.84</c:v>
                </c:pt>
                <c:pt idx="1269">
                  <c:v>31.98</c:v>
                </c:pt>
                <c:pt idx="1270">
                  <c:v>32.56</c:v>
                </c:pt>
                <c:pt idx="1271">
                  <c:v>34.450000000000003</c:v>
                </c:pt>
                <c:pt idx="1272">
                  <c:v>33.97</c:v>
                </c:pt>
                <c:pt idx="1273">
                  <c:v>33.880000000000003</c:v>
                </c:pt>
                <c:pt idx="1274">
                  <c:v>34.229999999999997</c:v>
                </c:pt>
                <c:pt idx="1275">
                  <c:v>34.58</c:v>
                </c:pt>
                <c:pt idx="1276">
                  <c:v>33.58</c:v>
                </c:pt>
                <c:pt idx="1277">
                  <c:v>34.1</c:v>
                </c:pt>
                <c:pt idx="1278">
                  <c:v>34.07</c:v>
                </c:pt>
                <c:pt idx="1279">
                  <c:v>34.479999999999997</c:v>
                </c:pt>
                <c:pt idx="1280">
                  <c:v>34.64</c:v>
                </c:pt>
                <c:pt idx="1281">
                  <c:v>34.700000000000003</c:v>
                </c:pt>
                <c:pt idx="1282">
                  <c:v>35.25</c:v>
                </c:pt>
                <c:pt idx="1283">
                  <c:v>34.44</c:v>
                </c:pt>
                <c:pt idx="1284">
                  <c:v>35.18</c:v>
                </c:pt>
                <c:pt idx="1285">
                  <c:v>34.520000000000003</c:v>
                </c:pt>
                <c:pt idx="1286">
                  <c:v>35.049999999999997</c:v>
                </c:pt>
                <c:pt idx="1287">
                  <c:v>35.32</c:v>
                </c:pt>
                <c:pt idx="1288">
                  <c:v>35.94</c:v>
                </c:pt>
                <c:pt idx="1289">
                  <c:v>35.56</c:v>
                </c:pt>
                <c:pt idx="1290">
                  <c:v>35.729999999999997</c:v>
                </c:pt>
                <c:pt idx="1291">
                  <c:v>35.729999999999997</c:v>
                </c:pt>
                <c:pt idx="1292">
                  <c:v>35.729999999999997</c:v>
                </c:pt>
                <c:pt idx="1293">
                  <c:v>35.729999999999997</c:v>
                </c:pt>
                <c:pt idx="1294">
                  <c:v>35.56</c:v>
                </c:pt>
                <c:pt idx="1295">
                  <c:v>36.1</c:v>
                </c:pt>
                <c:pt idx="1296">
                  <c:v>36.1</c:v>
                </c:pt>
                <c:pt idx="1297">
                  <c:v>36.1</c:v>
                </c:pt>
                <c:pt idx="1298">
                  <c:v>36.4</c:v>
                </c:pt>
                <c:pt idx="1299">
                  <c:v>36.49</c:v>
                </c:pt>
                <c:pt idx="1300">
                  <c:v>35.99</c:v>
                </c:pt>
                <c:pt idx="1301">
                  <c:v>34.9</c:v>
                </c:pt>
                <c:pt idx="1302">
                  <c:v>35.619999999999997</c:v>
                </c:pt>
                <c:pt idx="1303">
                  <c:v>34.99</c:v>
                </c:pt>
                <c:pt idx="1304">
                  <c:v>35.4</c:v>
                </c:pt>
              </c:numCache>
            </c:numRef>
          </c:val>
          <c:smooth val="0"/>
          <c:extLst>
            <c:ext xmlns:c16="http://schemas.microsoft.com/office/drawing/2014/chart" uri="{C3380CC4-5D6E-409C-BE32-E72D297353CC}">
              <c16:uniqueId val="{00000000-3620-4714-B12F-581EB483D4ED}"/>
            </c:ext>
          </c:extLst>
        </c:ser>
        <c:dLbls>
          <c:showLegendKey val="0"/>
          <c:showVal val="0"/>
          <c:showCatName val="0"/>
          <c:showSerName val="0"/>
          <c:showPercent val="0"/>
          <c:showBubbleSize val="0"/>
        </c:dLbls>
        <c:smooth val="0"/>
        <c:axId val="447460880"/>
        <c:axId val="447465192"/>
      </c:lineChart>
      <c:dateAx>
        <c:axId val="447460880"/>
        <c:scaling>
          <c:orientation val="minMax"/>
        </c:scaling>
        <c:delete val="0"/>
        <c:axPos val="b"/>
        <c:numFmt formatCode="dd/mm/yy;@" sourceLinked="0"/>
        <c:majorTickMark val="in"/>
        <c:minorTickMark val="in"/>
        <c:tickLblPos val="low"/>
        <c:spPr>
          <a:noFill/>
          <a:ln>
            <a:solidFill>
              <a:srgbClr val="007FB9"/>
            </a:solidFill>
          </a:ln>
        </c:spPr>
        <c:txPr>
          <a:bodyPr rot="-1140000"/>
          <a:lstStyle/>
          <a:p>
            <a:pPr>
              <a:defRPr>
                <a:solidFill>
                  <a:sysClr val="windowText" lastClr="000000"/>
                </a:solidFill>
              </a:defRPr>
            </a:pPr>
            <a:endParaRPr lang="en-US"/>
          </a:p>
        </c:txPr>
        <c:crossAx val="447465192"/>
        <c:crosses val="autoZero"/>
        <c:auto val="1"/>
        <c:lblOffset val="100"/>
        <c:baseTimeUnit val="days"/>
        <c:majorUnit val="6"/>
        <c:majorTimeUnit val="months"/>
      </c:dateAx>
      <c:valAx>
        <c:axId val="447465192"/>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447460880"/>
        <c:crosses val="autoZero"/>
        <c:crossBetween val="between"/>
      </c:valAx>
      <c:spPr>
        <a:noFill/>
        <a:effectLst>
          <a:softEdge rad="12700"/>
        </a:effectLst>
      </c:spPr>
    </c:plotArea>
    <c:plotVisOnly val="1"/>
    <c:dispBlanksAs val="gap"/>
    <c:showDLblsOverMax val="0"/>
  </c:chart>
  <c:spPr>
    <a:noFill/>
    <a:ln w="12700" cap="rnd">
      <a:solidFill>
        <a:srgbClr val="007FB9"/>
      </a:solidFill>
    </a:ln>
  </c:spPr>
  <c:txPr>
    <a:bodyPr rot="1860000"/>
    <a:lstStyle/>
    <a:p>
      <a:pPr>
        <a:defRPr sz="800" b="0" i="0" baseline="0">
          <a:ln w="0" cap="sq">
            <a:noFill/>
          </a:ln>
          <a:solidFill>
            <a:sysClr val="windowText" lastClr="000000"/>
          </a:solidFill>
          <a:latin typeface="Montserrat" panose="00000500000000000000" pitchFamily="2"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strRef>
          <c:f>'Graph 1 (3)'!$A$1</c:f>
          <c:strCache>
            <c:ptCount val="1"/>
            <c:pt idx="0">
              <c:v>Barclays</c:v>
            </c:pt>
          </c:strCache>
        </c:strRef>
      </c:tx>
      <c:layout>
        <c:manualLayout>
          <c:xMode val="edge"/>
          <c:yMode val="edge"/>
          <c:x val="0.42084862384739474"/>
          <c:y val="2.5806374203224597E-2"/>
        </c:manualLayout>
      </c:layout>
      <c:overlay val="0"/>
      <c:txPr>
        <a:bodyPr/>
        <a:lstStyle/>
        <a:p>
          <a:pPr>
            <a:defRPr sz="1000" b="1" i="0" baseline="0"/>
          </a:pPr>
          <a:endParaRPr lang="en-US"/>
        </a:p>
      </c:txPr>
    </c:title>
    <c:autoTitleDeleted val="0"/>
    <c:plotArea>
      <c:layout>
        <c:manualLayout>
          <c:layoutTarget val="inner"/>
          <c:xMode val="edge"/>
          <c:yMode val="edge"/>
          <c:x val="0.10623823200534441"/>
          <c:y val="0.18372703412073488"/>
          <c:w val="0.84721412948381447"/>
          <c:h val="0.60786848776496716"/>
        </c:manualLayout>
      </c:layout>
      <c:lineChart>
        <c:grouping val="standard"/>
        <c:varyColors val="0"/>
        <c:ser>
          <c:idx val="0"/>
          <c:order val="0"/>
          <c:spPr>
            <a:ln w="12700" cmpd="sng">
              <a:solidFill>
                <a:srgbClr val="548235"/>
              </a:solidFill>
              <a:headEnd w="lg" len="lg"/>
            </a:ln>
          </c:spPr>
          <c:marker>
            <c:symbol val="none"/>
          </c:marker>
          <c:cat>
            <c:numRef>
              <c:f>'Graph 1 (3)'!$A$3:$A$1568</c:f>
              <c:numCache>
                <c:formatCode>m/d/yyyy</c:formatCode>
                <c:ptCount val="1566"/>
                <c:pt idx="0">
                  <c:v>44208</c:v>
                </c:pt>
                <c:pt idx="1">
                  <c:v>44209</c:v>
                </c:pt>
                <c:pt idx="2">
                  <c:v>44210</c:v>
                </c:pt>
                <c:pt idx="3">
                  <c:v>44211</c:v>
                </c:pt>
                <c:pt idx="4">
                  <c:v>44214</c:v>
                </c:pt>
                <c:pt idx="5">
                  <c:v>44215</c:v>
                </c:pt>
                <c:pt idx="6">
                  <c:v>44216</c:v>
                </c:pt>
                <c:pt idx="7">
                  <c:v>44217</c:v>
                </c:pt>
                <c:pt idx="8">
                  <c:v>44218</c:v>
                </c:pt>
                <c:pt idx="9">
                  <c:v>44221</c:v>
                </c:pt>
                <c:pt idx="10">
                  <c:v>44222</c:v>
                </c:pt>
                <c:pt idx="11">
                  <c:v>44223</c:v>
                </c:pt>
                <c:pt idx="12">
                  <c:v>44224</c:v>
                </c:pt>
                <c:pt idx="13">
                  <c:v>44225</c:v>
                </c:pt>
                <c:pt idx="14">
                  <c:v>44228</c:v>
                </c:pt>
                <c:pt idx="15">
                  <c:v>44229</c:v>
                </c:pt>
                <c:pt idx="16">
                  <c:v>44230</c:v>
                </c:pt>
                <c:pt idx="17">
                  <c:v>44231</c:v>
                </c:pt>
                <c:pt idx="18">
                  <c:v>44232</c:v>
                </c:pt>
                <c:pt idx="19">
                  <c:v>44235</c:v>
                </c:pt>
                <c:pt idx="20">
                  <c:v>44236</c:v>
                </c:pt>
                <c:pt idx="21">
                  <c:v>44237</c:v>
                </c:pt>
                <c:pt idx="22">
                  <c:v>44238</c:v>
                </c:pt>
                <c:pt idx="23">
                  <c:v>44239</c:v>
                </c:pt>
                <c:pt idx="24">
                  <c:v>44242</c:v>
                </c:pt>
                <c:pt idx="25">
                  <c:v>44243</c:v>
                </c:pt>
                <c:pt idx="26">
                  <c:v>44244</c:v>
                </c:pt>
                <c:pt idx="27">
                  <c:v>44245</c:v>
                </c:pt>
                <c:pt idx="28">
                  <c:v>44246</c:v>
                </c:pt>
                <c:pt idx="29">
                  <c:v>44249</c:v>
                </c:pt>
                <c:pt idx="30">
                  <c:v>44250</c:v>
                </c:pt>
                <c:pt idx="31">
                  <c:v>44251</c:v>
                </c:pt>
                <c:pt idx="32">
                  <c:v>44252</c:v>
                </c:pt>
                <c:pt idx="33">
                  <c:v>44253</c:v>
                </c:pt>
                <c:pt idx="34">
                  <c:v>44256</c:v>
                </c:pt>
                <c:pt idx="35">
                  <c:v>44257</c:v>
                </c:pt>
                <c:pt idx="36">
                  <c:v>44258</c:v>
                </c:pt>
                <c:pt idx="37">
                  <c:v>44259</c:v>
                </c:pt>
                <c:pt idx="38">
                  <c:v>44260</c:v>
                </c:pt>
                <c:pt idx="39">
                  <c:v>44263</c:v>
                </c:pt>
                <c:pt idx="40">
                  <c:v>44264</c:v>
                </c:pt>
                <c:pt idx="41">
                  <c:v>44265</c:v>
                </c:pt>
                <c:pt idx="42">
                  <c:v>44266</c:v>
                </c:pt>
                <c:pt idx="43">
                  <c:v>44267</c:v>
                </c:pt>
                <c:pt idx="44">
                  <c:v>44270</c:v>
                </c:pt>
                <c:pt idx="45">
                  <c:v>44271</c:v>
                </c:pt>
                <c:pt idx="46">
                  <c:v>44272</c:v>
                </c:pt>
                <c:pt idx="47">
                  <c:v>44273</c:v>
                </c:pt>
                <c:pt idx="48">
                  <c:v>44274</c:v>
                </c:pt>
                <c:pt idx="49">
                  <c:v>44277</c:v>
                </c:pt>
                <c:pt idx="50">
                  <c:v>44278</c:v>
                </c:pt>
                <c:pt idx="51">
                  <c:v>44279</c:v>
                </c:pt>
                <c:pt idx="52">
                  <c:v>44280</c:v>
                </c:pt>
                <c:pt idx="53">
                  <c:v>44281</c:v>
                </c:pt>
                <c:pt idx="54">
                  <c:v>44284</c:v>
                </c:pt>
                <c:pt idx="55">
                  <c:v>44285</c:v>
                </c:pt>
                <c:pt idx="56">
                  <c:v>44286</c:v>
                </c:pt>
                <c:pt idx="57">
                  <c:v>44287</c:v>
                </c:pt>
                <c:pt idx="58">
                  <c:v>44288</c:v>
                </c:pt>
                <c:pt idx="59">
                  <c:v>44291</c:v>
                </c:pt>
                <c:pt idx="60">
                  <c:v>44292</c:v>
                </c:pt>
                <c:pt idx="61">
                  <c:v>44293</c:v>
                </c:pt>
                <c:pt idx="62">
                  <c:v>44294</c:v>
                </c:pt>
                <c:pt idx="63">
                  <c:v>44295</c:v>
                </c:pt>
                <c:pt idx="64">
                  <c:v>44298</c:v>
                </c:pt>
                <c:pt idx="65">
                  <c:v>44299</c:v>
                </c:pt>
                <c:pt idx="66">
                  <c:v>44300</c:v>
                </c:pt>
                <c:pt idx="67">
                  <c:v>44301</c:v>
                </c:pt>
                <c:pt idx="68">
                  <c:v>44302</c:v>
                </c:pt>
                <c:pt idx="69">
                  <c:v>44305</c:v>
                </c:pt>
                <c:pt idx="70">
                  <c:v>44306</c:v>
                </c:pt>
                <c:pt idx="71">
                  <c:v>44307</c:v>
                </c:pt>
                <c:pt idx="72">
                  <c:v>44308</c:v>
                </c:pt>
                <c:pt idx="73">
                  <c:v>44309</c:v>
                </c:pt>
                <c:pt idx="74">
                  <c:v>44312</c:v>
                </c:pt>
                <c:pt idx="75">
                  <c:v>44313</c:v>
                </c:pt>
                <c:pt idx="76">
                  <c:v>44314</c:v>
                </c:pt>
                <c:pt idx="77">
                  <c:v>44315</c:v>
                </c:pt>
                <c:pt idx="78">
                  <c:v>44316</c:v>
                </c:pt>
                <c:pt idx="79">
                  <c:v>44319</c:v>
                </c:pt>
                <c:pt idx="80">
                  <c:v>44320</c:v>
                </c:pt>
                <c:pt idx="81">
                  <c:v>44321</c:v>
                </c:pt>
                <c:pt idx="82">
                  <c:v>44322</c:v>
                </c:pt>
                <c:pt idx="83">
                  <c:v>44323</c:v>
                </c:pt>
                <c:pt idx="84">
                  <c:v>44326</c:v>
                </c:pt>
                <c:pt idx="85">
                  <c:v>44327</c:v>
                </c:pt>
                <c:pt idx="86">
                  <c:v>44328</c:v>
                </c:pt>
                <c:pt idx="87">
                  <c:v>44329</c:v>
                </c:pt>
                <c:pt idx="88">
                  <c:v>44330</c:v>
                </c:pt>
                <c:pt idx="89">
                  <c:v>44333</c:v>
                </c:pt>
                <c:pt idx="90">
                  <c:v>44334</c:v>
                </c:pt>
                <c:pt idx="91">
                  <c:v>44335</c:v>
                </c:pt>
                <c:pt idx="92">
                  <c:v>44336</c:v>
                </c:pt>
                <c:pt idx="93">
                  <c:v>44337</c:v>
                </c:pt>
                <c:pt idx="94">
                  <c:v>44340</c:v>
                </c:pt>
                <c:pt idx="95">
                  <c:v>44341</c:v>
                </c:pt>
                <c:pt idx="96">
                  <c:v>44342</c:v>
                </c:pt>
                <c:pt idx="97">
                  <c:v>44343</c:v>
                </c:pt>
                <c:pt idx="98">
                  <c:v>44344</c:v>
                </c:pt>
                <c:pt idx="99">
                  <c:v>44347</c:v>
                </c:pt>
                <c:pt idx="100">
                  <c:v>44348</c:v>
                </c:pt>
                <c:pt idx="101">
                  <c:v>44349</c:v>
                </c:pt>
                <c:pt idx="102">
                  <c:v>44350</c:v>
                </c:pt>
                <c:pt idx="103">
                  <c:v>44351</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44424</c:v>
                </c:pt>
                <c:pt idx="155">
                  <c:v>44425</c:v>
                </c:pt>
                <c:pt idx="156">
                  <c:v>44426</c:v>
                </c:pt>
                <c:pt idx="157">
                  <c:v>44427</c:v>
                </c:pt>
                <c:pt idx="158">
                  <c:v>44428</c:v>
                </c:pt>
                <c:pt idx="159">
                  <c:v>44431</c:v>
                </c:pt>
                <c:pt idx="160">
                  <c:v>44432</c:v>
                </c:pt>
                <c:pt idx="161">
                  <c:v>44433</c:v>
                </c:pt>
                <c:pt idx="162">
                  <c:v>44434</c:v>
                </c:pt>
                <c:pt idx="163">
                  <c:v>44435</c:v>
                </c:pt>
                <c:pt idx="164">
                  <c:v>44438</c:v>
                </c:pt>
                <c:pt idx="165">
                  <c:v>44439</c:v>
                </c:pt>
                <c:pt idx="166">
                  <c:v>44440</c:v>
                </c:pt>
                <c:pt idx="167">
                  <c:v>44441</c:v>
                </c:pt>
                <c:pt idx="168">
                  <c:v>44442</c:v>
                </c:pt>
                <c:pt idx="169">
                  <c:v>44445</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44525</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44554</c:v>
                </c:pt>
                <c:pt idx="249">
                  <c:v>44557</c:v>
                </c:pt>
                <c:pt idx="250">
                  <c:v>44558</c:v>
                </c:pt>
                <c:pt idx="251">
                  <c:v>44559</c:v>
                </c:pt>
                <c:pt idx="252">
                  <c:v>44560</c:v>
                </c:pt>
                <c:pt idx="253">
                  <c:v>44561</c:v>
                </c:pt>
                <c:pt idx="254">
                  <c:v>44564</c:v>
                </c:pt>
                <c:pt idx="255">
                  <c:v>44565</c:v>
                </c:pt>
                <c:pt idx="256">
                  <c:v>44566</c:v>
                </c:pt>
                <c:pt idx="257">
                  <c:v>44567</c:v>
                </c:pt>
                <c:pt idx="258">
                  <c:v>44568</c:v>
                </c:pt>
                <c:pt idx="259">
                  <c:v>44571</c:v>
                </c:pt>
                <c:pt idx="260">
                  <c:v>44572</c:v>
                </c:pt>
                <c:pt idx="261">
                  <c:v>44573</c:v>
                </c:pt>
                <c:pt idx="262">
                  <c:v>44574</c:v>
                </c:pt>
                <c:pt idx="263">
                  <c:v>44575</c:v>
                </c:pt>
                <c:pt idx="264">
                  <c:v>44578</c:v>
                </c:pt>
                <c:pt idx="265">
                  <c:v>44579</c:v>
                </c:pt>
                <c:pt idx="266">
                  <c:v>44580</c:v>
                </c:pt>
                <c:pt idx="267">
                  <c:v>44581</c:v>
                </c:pt>
                <c:pt idx="268">
                  <c:v>44582</c:v>
                </c:pt>
                <c:pt idx="269">
                  <c:v>44585</c:v>
                </c:pt>
                <c:pt idx="270">
                  <c:v>44586</c:v>
                </c:pt>
                <c:pt idx="271">
                  <c:v>44587</c:v>
                </c:pt>
                <c:pt idx="272">
                  <c:v>44588</c:v>
                </c:pt>
                <c:pt idx="273">
                  <c:v>44589</c:v>
                </c:pt>
                <c:pt idx="274">
                  <c:v>44592</c:v>
                </c:pt>
                <c:pt idx="275">
                  <c:v>44593</c:v>
                </c:pt>
                <c:pt idx="276">
                  <c:v>44594</c:v>
                </c:pt>
                <c:pt idx="277">
                  <c:v>44595</c:v>
                </c:pt>
                <c:pt idx="278">
                  <c:v>44596</c:v>
                </c:pt>
                <c:pt idx="279">
                  <c:v>44599</c:v>
                </c:pt>
                <c:pt idx="280">
                  <c:v>44600</c:v>
                </c:pt>
                <c:pt idx="281">
                  <c:v>44601</c:v>
                </c:pt>
                <c:pt idx="282">
                  <c:v>44602</c:v>
                </c:pt>
                <c:pt idx="283">
                  <c:v>44603</c:v>
                </c:pt>
                <c:pt idx="284">
                  <c:v>44606</c:v>
                </c:pt>
                <c:pt idx="285">
                  <c:v>44607</c:v>
                </c:pt>
                <c:pt idx="286">
                  <c:v>44608</c:v>
                </c:pt>
                <c:pt idx="287">
                  <c:v>44609</c:v>
                </c:pt>
                <c:pt idx="288">
                  <c:v>44610</c:v>
                </c:pt>
                <c:pt idx="289">
                  <c:v>44613</c:v>
                </c:pt>
                <c:pt idx="290">
                  <c:v>44614</c:v>
                </c:pt>
                <c:pt idx="291">
                  <c:v>44615</c:v>
                </c:pt>
                <c:pt idx="292">
                  <c:v>44616</c:v>
                </c:pt>
                <c:pt idx="293">
                  <c:v>44617</c:v>
                </c:pt>
                <c:pt idx="294">
                  <c:v>44620</c:v>
                </c:pt>
                <c:pt idx="295">
                  <c:v>44621</c:v>
                </c:pt>
                <c:pt idx="296">
                  <c:v>44622</c:v>
                </c:pt>
                <c:pt idx="297">
                  <c:v>44623</c:v>
                </c:pt>
                <c:pt idx="298">
                  <c:v>44624</c:v>
                </c:pt>
                <c:pt idx="299">
                  <c:v>44627</c:v>
                </c:pt>
                <c:pt idx="300">
                  <c:v>44628</c:v>
                </c:pt>
                <c:pt idx="301">
                  <c:v>44629</c:v>
                </c:pt>
                <c:pt idx="302">
                  <c:v>44630</c:v>
                </c:pt>
                <c:pt idx="303">
                  <c:v>44631</c:v>
                </c:pt>
                <c:pt idx="304">
                  <c:v>44634</c:v>
                </c:pt>
                <c:pt idx="305">
                  <c:v>44635</c:v>
                </c:pt>
                <c:pt idx="306">
                  <c:v>44636</c:v>
                </c:pt>
                <c:pt idx="307">
                  <c:v>44637</c:v>
                </c:pt>
                <c:pt idx="308">
                  <c:v>44638</c:v>
                </c:pt>
                <c:pt idx="309">
                  <c:v>44641</c:v>
                </c:pt>
                <c:pt idx="310">
                  <c:v>44642</c:v>
                </c:pt>
                <c:pt idx="311">
                  <c:v>44643</c:v>
                </c:pt>
                <c:pt idx="312">
                  <c:v>44644</c:v>
                </c:pt>
                <c:pt idx="313">
                  <c:v>44645</c:v>
                </c:pt>
                <c:pt idx="314">
                  <c:v>44648</c:v>
                </c:pt>
                <c:pt idx="315">
                  <c:v>44649</c:v>
                </c:pt>
                <c:pt idx="316">
                  <c:v>44650</c:v>
                </c:pt>
                <c:pt idx="317">
                  <c:v>44651</c:v>
                </c:pt>
                <c:pt idx="318">
                  <c:v>44652</c:v>
                </c:pt>
                <c:pt idx="319">
                  <c:v>44655</c:v>
                </c:pt>
                <c:pt idx="320">
                  <c:v>44656</c:v>
                </c:pt>
                <c:pt idx="321">
                  <c:v>44657</c:v>
                </c:pt>
                <c:pt idx="322">
                  <c:v>44658</c:v>
                </c:pt>
                <c:pt idx="323">
                  <c:v>44659</c:v>
                </c:pt>
                <c:pt idx="324">
                  <c:v>44662</c:v>
                </c:pt>
                <c:pt idx="325">
                  <c:v>44663</c:v>
                </c:pt>
                <c:pt idx="326">
                  <c:v>44664</c:v>
                </c:pt>
                <c:pt idx="327">
                  <c:v>44665</c:v>
                </c:pt>
                <c:pt idx="328">
                  <c:v>44666</c:v>
                </c:pt>
                <c:pt idx="329">
                  <c:v>44669</c:v>
                </c:pt>
                <c:pt idx="330">
                  <c:v>44670</c:v>
                </c:pt>
                <c:pt idx="331">
                  <c:v>44671</c:v>
                </c:pt>
                <c:pt idx="332">
                  <c:v>44672</c:v>
                </c:pt>
                <c:pt idx="333">
                  <c:v>44673</c:v>
                </c:pt>
                <c:pt idx="334">
                  <c:v>44676</c:v>
                </c:pt>
                <c:pt idx="335">
                  <c:v>44677</c:v>
                </c:pt>
                <c:pt idx="336">
                  <c:v>44678</c:v>
                </c:pt>
                <c:pt idx="337">
                  <c:v>44679</c:v>
                </c:pt>
                <c:pt idx="338">
                  <c:v>44680</c:v>
                </c:pt>
                <c:pt idx="339">
                  <c:v>44683</c:v>
                </c:pt>
                <c:pt idx="340">
                  <c:v>44684</c:v>
                </c:pt>
                <c:pt idx="341">
                  <c:v>44685</c:v>
                </c:pt>
                <c:pt idx="342">
                  <c:v>44686</c:v>
                </c:pt>
                <c:pt idx="343">
                  <c:v>44687</c:v>
                </c:pt>
                <c:pt idx="344">
                  <c:v>44690</c:v>
                </c:pt>
                <c:pt idx="345">
                  <c:v>44691</c:v>
                </c:pt>
                <c:pt idx="346">
                  <c:v>44692</c:v>
                </c:pt>
                <c:pt idx="347">
                  <c:v>44693</c:v>
                </c:pt>
                <c:pt idx="348">
                  <c:v>44694</c:v>
                </c:pt>
                <c:pt idx="349">
                  <c:v>44697</c:v>
                </c:pt>
                <c:pt idx="350">
                  <c:v>44698</c:v>
                </c:pt>
                <c:pt idx="351">
                  <c:v>44699</c:v>
                </c:pt>
                <c:pt idx="352">
                  <c:v>44700</c:v>
                </c:pt>
                <c:pt idx="353">
                  <c:v>44701</c:v>
                </c:pt>
                <c:pt idx="354">
                  <c:v>44704</c:v>
                </c:pt>
                <c:pt idx="355">
                  <c:v>44705</c:v>
                </c:pt>
                <c:pt idx="356">
                  <c:v>44706</c:v>
                </c:pt>
                <c:pt idx="357">
                  <c:v>44707</c:v>
                </c:pt>
                <c:pt idx="358">
                  <c:v>44708</c:v>
                </c:pt>
                <c:pt idx="359">
                  <c:v>44711</c:v>
                </c:pt>
                <c:pt idx="360">
                  <c:v>44712</c:v>
                </c:pt>
                <c:pt idx="361">
                  <c:v>44713</c:v>
                </c:pt>
                <c:pt idx="362">
                  <c:v>44714</c:v>
                </c:pt>
                <c:pt idx="363">
                  <c:v>44715</c:v>
                </c:pt>
                <c:pt idx="364">
                  <c:v>44718</c:v>
                </c:pt>
                <c:pt idx="365">
                  <c:v>44719</c:v>
                </c:pt>
                <c:pt idx="366">
                  <c:v>44720</c:v>
                </c:pt>
                <c:pt idx="367">
                  <c:v>44721</c:v>
                </c:pt>
                <c:pt idx="368">
                  <c:v>44722</c:v>
                </c:pt>
                <c:pt idx="369">
                  <c:v>44725</c:v>
                </c:pt>
                <c:pt idx="370">
                  <c:v>44726</c:v>
                </c:pt>
                <c:pt idx="371">
                  <c:v>44727</c:v>
                </c:pt>
                <c:pt idx="372">
                  <c:v>44728</c:v>
                </c:pt>
                <c:pt idx="373">
                  <c:v>44729</c:v>
                </c:pt>
                <c:pt idx="374">
                  <c:v>44732</c:v>
                </c:pt>
                <c:pt idx="375">
                  <c:v>44733</c:v>
                </c:pt>
                <c:pt idx="376">
                  <c:v>44734</c:v>
                </c:pt>
                <c:pt idx="377">
                  <c:v>44735</c:v>
                </c:pt>
                <c:pt idx="378">
                  <c:v>44736</c:v>
                </c:pt>
                <c:pt idx="379">
                  <c:v>44739</c:v>
                </c:pt>
                <c:pt idx="380">
                  <c:v>44740</c:v>
                </c:pt>
                <c:pt idx="381">
                  <c:v>44741</c:v>
                </c:pt>
                <c:pt idx="382">
                  <c:v>44742</c:v>
                </c:pt>
                <c:pt idx="383">
                  <c:v>44743</c:v>
                </c:pt>
                <c:pt idx="384">
                  <c:v>44746</c:v>
                </c:pt>
                <c:pt idx="385">
                  <c:v>44747</c:v>
                </c:pt>
                <c:pt idx="386">
                  <c:v>44748</c:v>
                </c:pt>
                <c:pt idx="387">
                  <c:v>44749</c:v>
                </c:pt>
                <c:pt idx="388">
                  <c:v>44750</c:v>
                </c:pt>
                <c:pt idx="389">
                  <c:v>44753</c:v>
                </c:pt>
                <c:pt idx="390">
                  <c:v>44754</c:v>
                </c:pt>
                <c:pt idx="391">
                  <c:v>44755</c:v>
                </c:pt>
                <c:pt idx="392">
                  <c:v>44756</c:v>
                </c:pt>
                <c:pt idx="393">
                  <c:v>44757</c:v>
                </c:pt>
                <c:pt idx="394">
                  <c:v>44760</c:v>
                </c:pt>
                <c:pt idx="395">
                  <c:v>44761</c:v>
                </c:pt>
                <c:pt idx="396">
                  <c:v>44762</c:v>
                </c:pt>
                <c:pt idx="397">
                  <c:v>44763</c:v>
                </c:pt>
                <c:pt idx="398">
                  <c:v>44764</c:v>
                </c:pt>
                <c:pt idx="399">
                  <c:v>44767</c:v>
                </c:pt>
                <c:pt idx="400">
                  <c:v>44768</c:v>
                </c:pt>
                <c:pt idx="401">
                  <c:v>44769</c:v>
                </c:pt>
                <c:pt idx="402">
                  <c:v>44770</c:v>
                </c:pt>
                <c:pt idx="403">
                  <c:v>44771</c:v>
                </c:pt>
                <c:pt idx="404">
                  <c:v>44774</c:v>
                </c:pt>
                <c:pt idx="405">
                  <c:v>44775</c:v>
                </c:pt>
                <c:pt idx="406">
                  <c:v>44776</c:v>
                </c:pt>
                <c:pt idx="407">
                  <c:v>44777</c:v>
                </c:pt>
                <c:pt idx="408">
                  <c:v>44778</c:v>
                </c:pt>
                <c:pt idx="409">
                  <c:v>44781</c:v>
                </c:pt>
                <c:pt idx="410">
                  <c:v>44782</c:v>
                </c:pt>
                <c:pt idx="411">
                  <c:v>44783</c:v>
                </c:pt>
                <c:pt idx="412">
                  <c:v>44784</c:v>
                </c:pt>
                <c:pt idx="413">
                  <c:v>44785</c:v>
                </c:pt>
                <c:pt idx="414">
                  <c:v>44788</c:v>
                </c:pt>
                <c:pt idx="415">
                  <c:v>44789</c:v>
                </c:pt>
                <c:pt idx="416">
                  <c:v>44790</c:v>
                </c:pt>
                <c:pt idx="417">
                  <c:v>44791</c:v>
                </c:pt>
                <c:pt idx="418">
                  <c:v>44792</c:v>
                </c:pt>
                <c:pt idx="419">
                  <c:v>44795</c:v>
                </c:pt>
                <c:pt idx="420">
                  <c:v>44796</c:v>
                </c:pt>
                <c:pt idx="421">
                  <c:v>44797</c:v>
                </c:pt>
                <c:pt idx="422">
                  <c:v>44798</c:v>
                </c:pt>
                <c:pt idx="423">
                  <c:v>44799</c:v>
                </c:pt>
                <c:pt idx="424">
                  <c:v>44802</c:v>
                </c:pt>
                <c:pt idx="425">
                  <c:v>44803</c:v>
                </c:pt>
                <c:pt idx="426">
                  <c:v>44804</c:v>
                </c:pt>
                <c:pt idx="427">
                  <c:v>44805</c:v>
                </c:pt>
                <c:pt idx="428">
                  <c:v>44806</c:v>
                </c:pt>
                <c:pt idx="429">
                  <c:v>44809</c:v>
                </c:pt>
                <c:pt idx="430">
                  <c:v>44810</c:v>
                </c:pt>
                <c:pt idx="431">
                  <c:v>44811</c:v>
                </c:pt>
                <c:pt idx="432">
                  <c:v>44812</c:v>
                </c:pt>
                <c:pt idx="433">
                  <c:v>44813</c:v>
                </c:pt>
                <c:pt idx="434">
                  <c:v>44816</c:v>
                </c:pt>
                <c:pt idx="435">
                  <c:v>44817</c:v>
                </c:pt>
                <c:pt idx="436">
                  <c:v>44818</c:v>
                </c:pt>
                <c:pt idx="437">
                  <c:v>44819</c:v>
                </c:pt>
                <c:pt idx="438">
                  <c:v>44820</c:v>
                </c:pt>
                <c:pt idx="439">
                  <c:v>44823</c:v>
                </c:pt>
                <c:pt idx="440">
                  <c:v>44824</c:v>
                </c:pt>
                <c:pt idx="441">
                  <c:v>44825</c:v>
                </c:pt>
                <c:pt idx="442">
                  <c:v>44826</c:v>
                </c:pt>
                <c:pt idx="443">
                  <c:v>44827</c:v>
                </c:pt>
                <c:pt idx="444">
                  <c:v>44830</c:v>
                </c:pt>
                <c:pt idx="445">
                  <c:v>44831</c:v>
                </c:pt>
                <c:pt idx="446">
                  <c:v>44832</c:v>
                </c:pt>
                <c:pt idx="447">
                  <c:v>44833</c:v>
                </c:pt>
                <c:pt idx="448">
                  <c:v>44834</c:v>
                </c:pt>
                <c:pt idx="449">
                  <c:v>44837</c:v>
                </c:pt>
                <c:pt idx="450">
                  <c:v>44838</c:v>
                </c:pt>
                <c:pt idx="451">
                  <c:v>44839</c:v>
                </c:pt>
                <c:pt idx="452">
                  <c:v>44840</c:v>
                </c:pt>
                <c:pt idx="453">
                  <c:v>44841</c:v>
                </c:pt>
                <c:pt idx="454">
                  <c:v>44844</c:v>
                </c:pt>
                <c:pt idx="455">
                  <c:v>44845</c:v>
                </c:pt>
                <c:pt idx="456">
                  <c:v>44846</c:v>
                </c:pt>
                <c:pt idx="457">
                  <c:v>44847</c:v>
                </c:pt>
                <c:pt idx="458">
                  <c:v>44848</c:v>
                </c:pt>
                <c:pt idx="459">
                  <c:v>44851</c:v>
                </c:pt>
                <c:pt idx="460">
                  <c:v>44852</c:v>
                </c:pt>
                <c:pt idx="461">
                  <c:v>44853</c:v>
                </c:pt>
                <c:pt idx="462">
                  <c:v>44854</c:v>
                </c:pt>
                <c:pt idx="463">
                  <c:v>44855</c:v>
                </c:pt>
                <c:pt idx="464">
                  <c:v>44858</c:v>
                </c:pt>
                <c:pt idx="465">
                  <c:v>44859</c:v>
                </c:pt>
                <c:pt idx="466">
                  <c:v>44860</c:v>
                </c:pt>
                <c:pt idx="467">
                  <c:v>44861</c:v>
                </c:pt>
                <c:pt idx="468">
                  <c:v>44862</c:v>
                </c:pt>
                <c:pt idx="469">
                  <c:v>44865</c:v>
                </c:pt>
                <c:pt idx="470">
                  <c:v>44866</c:v>
                </c:pt>
                <c:pt idx="471">
                  <c:v>44867</c:v>
                </c:pt>
                <c:pt idx="472">
                  <c:v>44868</c:v>
                </c:pt>
                <c:pt idx="473">
                  <c:v>44869</c:v>
                </c:pt>
                <c:pt idx="474">
                  <c:v>44872</c:v>
                </c:pt>
                <c:pt idx="475">
                  <c:v>44873</c:v>
                </c:pt>
                <c:pt idx="476">
                  <c:v>44874</c:v>
                </c:pt>
                <c:pt idx="477">
                  <c:v>44875</c:v>
                </c:pt>
                <c:pt idx="478">
                  <c:v>44876</c:v>
                </c:pt>
                <c:pt idx="479">
                  <c:v>44879</c:v>
                </c:pt>
                <c:pt idx="480">
                  <c:v>44880</c:v>
                </c:pt>
                <c:pt idx="481">
                  <c:v>44881</c:v>
                </c:pt>
                <c:pt idx="482">
                  <c:v>44882</c:v>
                </c:pt>
                <c:pt idx="483">
                  <c:v>44883</c:v>
                </c:pt>
                <c:pt idx="484">
                  <c:v>44886</c:v>
                </c:pt>
                <c:pt idx="485">
                  <c:v>44887</c:v>
                </c:pt>
                <c:pt idx="486">
                  <c:v>44888</c:v>
                </c:pt>
                <c:pt idx="487">
                  <c:v>44889</c:v>
                </c:pt>
                <c:pt idx="488">
                  <c:v>44890</c:v>
                </c:pt>
                <c:pt idx="489">
                  <c:v>44893</c:v>
                </c:pt>
                <c:pt idx="490">
                  <c:v>44894</c:v>
                </c:pt>
                <c:pt idx="491">
                  <c:v>44895</c:v>
                </c:pt>
                <c:pt idx="492">
                  <c:v>44896</c:v>
                </c:pt>
                <c:pt idx="493">
                  <c:v>44897</c:v>
                </c:pt>
                <c:pt idx="494">
                  <c:v>44900</c:v>
                </c:pt>
                <c:pt idx="495">
                  <c:v>44901</c:v>
                </c:pt>
                <c:pt idx="496">
                  <c:v>44902</c:v>
                </c:pt>
                <c:pt idx="497">
                  <c:v>44903</c:v>
                </c:pt>
                <c:pt idx="498">
                  <c:v>44904</c:v>
                </c:pt>
                <c:pt idx="499">
                  <c:v>44907</c:v>
                </c:pt>
                <c:pt idx="500">
                  <c:v>44908</c:v>
                </c:pt>
                <c:pt idx="501">
                  <c:v>44909</c:v>
                </c:pt>
                <c:pt idx="502">
                  <c:v>44910</c:v>
                </c:pt>
                <c:pt idx="503">
                  <c:v>44911</c:v>
                </c:pt>
                <c:pt idx="504">
                  <c:v>44914</c:v>
                </c:pt>
                <c:pt idx="505">
                  <c:v>44915</c:v>
                </c:pt>
                <c:pt idx="506">
                  <c:v>44916</c:v>
                </c:pt>
                <c:pt idx="507">
                  <c:v>44917</c:v>
                </c:pt>
                <c:pt idx="508">
                  <c:v>44918</c:v>
                </c:pt>
                <c:pt idx="509">
                  <c:v>44921</c:v>
                </c:pt>
                <c:pt idx="510">
                  <c:v>44922</c:v>
                </c:pt>
                <c:pt idx="511">
                  <c:v>44923</c:v>
                </c:pt>
                <c:pt idx="512">
                  <c:v>44924</c:v>
                </c:pt>
                <c:pt idx="513">
                  <c:v>44925</c:v>
                </c:pt>
                <c:pt idx="514">
                  <c:v>44928</c:v>
                </c:pt>
                <c:pt idx="515">
                  <c:v>44929</c:v>
                </c:pt>
                <c:pt idx="516">
                  <c:v>44930</c:v>
                </c:pt>
                <c:pt idx="517">
                  <c:v>44931</c:v>
                </c:pt>
                <c:pt idx="518">
                  <c:v>44932</c:v>
                </c:pt>
                <c:pt idx="519">
                  <c:v>44935</c:v>
                </c:pt>
                <c:pt idx="520">
                  <c:v>44936</c:v>
                </c:pt>
                <c:pt idx="521">
                  <c:v>44937</c:v>
                </c:pt>
                <c:pt idx="522">
                  <c:v>44938</c:v>
                </c:pt>
                <c:pt idx="523">
                  <c:v>44939</c:v>
                </c:pt>
                <c:pt idx="524">
                  <c:v>44942</c:v>
                </c:pt>
                <c:pt idx="525">
                  <c:v>44943</c:v>
                </c:pt>
                <c:pt idx="526">
                  <c:v>44944</c:v>
                </c:pt>
                <c:pt idx="527">
                  <c:v>44945</c:v>
                </c:pt>
                <c:pt idx="528">
                  <c:v>44946</c:v>
                </c:pt>
                <c:pt idx="529">
                  <c:v>44949</c:v>
                </c:pt>
                <c:pt idx="530">
                  <c:v>44950</c:v>
                </c:pt>
                <c:pt idx="531">
                  <c:v>44951</c:v>
                </c:pt>
                <c:pt idx="532">
                  <c:v>44952</c:v>
                </c:pt>
                <c:pt idx="533">
                  <c:v>44953</c:v>
                </c:pt>
                <c:pt idx="534">
                  <c:v>44956</c:v>
                </c:pt>
                <c:pt idx="535">
                  <c:v>44957</c:v>
                </c:pt>
                <c:pt idx="536">
                  <c:v>44958</c:v>
                </c:pt>
                <c:pt idx="537">
                  <c:v>44959</c:v>
                </c:pt>
                <c:pt idx="538">
                  <c:v>44960</c:v>
                </c:pt>
                <c:pt idx="539">
                  <c:v>44963</c:v>
                </c:pt>
                <c:pt idx="540">
                  <c:v>44964</c:v>
                </c:pt>
                <c:pt idx="541">
                  <c:v>44965</c:v>
                </c:pt>
                <c:pt idx="542">
                  <c:v>44966</c:v>
                </c:pt>
                <c:pt idx="543">
                  <c:v>44967</c:v>
                </c:pt>
                <c:pt idx="544">
                  <c:v>44970</c:v>
                </c:pt>
                <c:pt idx="545">
                  <c:v>44971</c:v>
                </c:pt>
                <c:pt idx="546">
                  <c:v>44972</c:v>
                </c:pt>
                <c:pt idx="547">
                  <c:v>44973</c:v>
                </c:pt>
                <c:pt idx="548">
                  <c:v>44974</c:v>
                </c:pt>
                <c:pt idx="549">
                  <c:v>44977</c:v>
                </c:pt>
                <c:pt idx="550">
                  <c:v>44978</c:v>
                </c:pt>
                <c:pt idx="551">
                  <c:v>44979</c:v>
                </c:pt>
                <c:pt idx="552">
                  <c:v>44980</c:v>
                </c:pt>
                <c:pt idx="553">
                  <c:v>44981</c:v>
                </c:pt>
                <c:pt idx="554">
                  <c:v>44984</c:v>
                </c:pt>
                <c:pt idx="555">
                  <c:v>44985</c:v>
                </c:pt>
                <c:pt idx="556">
                  <c:v>44986</c:v>
                </c:pt>
                <c:pt idx="557">
                  <c:v>44987</c:v>
                </c:pt>
                <c:pt idx="558">
                  <c:v>44988</c:v>
                </c:pt>
                <c:pt idx="559">
                  <c:v>44991</c:v>
                </c:pt>
                <c:pt idx="560">
                  <c:v>44992</c:v>
                </c:pt>
                <c:pt idx="561">
                  <c:v>44993</c:v>
                </c:pt>
                <c:pt idx="562">
                  <c:v>44994</c:v>
                </c:pt>
                <c:pt idx="563">
                  <c:v>44995</c:v>
                </c:pt>
                <c:pt idx="564">
                  <c:v>44998</c:v>
                </c:pt>
                <c:pt idx="565">
                  <c:v>44999</c:v>
                </c:pt>
                <c:pt idx="566">
                  <c:v>45000</c:v>
                </c:pt>
                <c:pt idx="567">
                  <c:v>45001</c:v>
                </c:pt>
                <c:pt idx="568">
                  <c:v>45002</c:v>
                </c:pt>
                <c:pt idx="569">
                  <c:v>45005</c:v>
                </c:pt>
                <c:pt idx="570">
                  <c:v>45006</c:v>
                </c:pt>
                <c:pt idx="571">
                  <c:v>45007</c:v>
                </c:pt>
                <c:pt idx="572">
                  <c:v>45008</c:v>
                </c:pt>
                <c:pt idx="573">
                  <c:v>45009</c:v>
                </c:pt>
                <c:pt idx="574">
                  <c:v>45012</c:v>
                </c:pt>
                <c:pt idx="575">
                  <c:v>45013</c:v>
                </c:pt>
                <c:pt idx="576">
                  <c:v>45014</c:v>
                </c:pt>
                <c:pt idx="577">
                  <c:v>45015</c:v>
                </c:pt>
                <c:pt idx="578">
                  <c:v>45016</c:v>
                </c:pt>
                <c:pt idx="579">
                  <c:v>45019</c:v>
                </c:pt>
                <c:pt idx="580">
                  <c:v>45020</c:v>
                </c:pt>
                <c:pt idx="581">
                  <c:v>45021</c:v>
                </c:pt>
                <c:pt idx="582">
                  <c:v>45022</c:v>
                </c:pt>
                <c:pt idx="583">
                  <c:v>45023</c:v>
                </c:pt>
                <c:pt idx="584">
                  <c:v>45026</c:v>
                </c:pt>
                <c:pt idx="585">
                  <c:v>45027</c:v>
                </c:pt>
                <c:pt idx="586">
                  <c:v>45028</c:v>
                </c:pt>
                <c:pt idx="587">
                  <c:v>45029</c:v>
                </c:pt>
                <c:pt idx="588">
                  <c:v>45030</c:v>
                </c:pt>
                <c:pt idx="589">
                  <c:v>45033</c:v>
                </c:pt>
                <c:pt idx="590">
                  <c:v>45034</c:v>
                </c:pt>
                <c:pt idx="591">
                  <c:v>45035</c:v>
                </c:pt>
                <c:pt idx="592">
                  <c:v>45036</c:v>
                </c:pt>
                <c:pt idx="593">
                  <c:v>45037</c:v>
                </c:pt>
                <c:pt idx="594">
                  <c:v>45040</c:v>
                </c:pt>
                <c:pt idx="595">
                  <c:v>45041</c:v>
                </c:pt>
                <c:pt idx="596">
                  <c:v>45042</c:v>
                </c:pt>
                <c:pt idx="597">
                  <c:v>45043</c:v>
                </c:pt>
                <c:pt idx="598">
                  <c:v>45044</c:v>
                </c:pt>
                <c:pt idx="599">
                  <c:v>45047</c:v>
                </c:pt>
                <c:pt idx="600">
                  <c:v>45048</c:v>
                </c:pt>
                <c:pt idx="601">
                  <c:v>45049</c:v>
                </c:pt>
                <c:pt idx="602">
                  <c:v>45050</c:v>
                </c:pt>
                <c:pt idx="603">
                  <c:v>45051</c:v>
                </c:pt>
                <c:pt idx="604">
                  <c:v>45054</c:v>
                </c:pt>
                <c:pt idx="605">
                  <c:v>45055</c:v>
                </c:pt>
                <c:pt idx="606">
                  <c:v>45056</c:v>
                </c:pt>
                <c:pt idx="607">
                  <c:v>45057</c:v>
                </c:pt>
                <c:pt idx="608">
                  <c:v>45058</c:v>
                </c:pt>
                <c:pt idx="609">
                  <c:v>45061</c:v>
                </c:pt>
                <c:pt idx="610">
                  <c:v>45062</c:v>
                </c:pt>
                <c:pt idx="611">
                  <c:v>45063</c:v>
                </c:pt>
                <c:pt idx="612">
                  <c:v>45064</c:v>
                </c:pt>
                <c:pt idx="613">
                  <c:v>45065</c:v>
                </c:pt>
                <c:pt idx="614">
                  <c:v>45068</c:v>
                </c:pt>
                <c:pt idx="615">
                  <c:v>45069</c:v>
                </c:pt>
                <c:pt idx="616">
                  <c:v>45070</c:v>
                </c:pt>
                <c:pt idx="617">
                  <c:v>45071</c:v>
                </c:pt>
                <c:pt idx="618">
                  <c:v>45072</c:v>
                </c:pt>
                <c:pt idx="619">
                  <c:v>45075</c:v>
                </c:pt>
                <c:pt idx="620">
                  <c:v>45076</c:v>
                </c:pt>
                <c:pt idx="621">
                  <c:v>45077</c:v>
                </c:pt>
                <c:pt idx="622">
                  <c:v>45078</c:v>
                </c:pt>
                <c:pt idx="623">
                  <c:v>45079</c:v>
                </c:pt>
                <c:pt idx="624">
                  <c:v>45082</c:v>
                </c:pt>
                <c:pt idx="625">
                  <c:v>45083</c:v>
                </c:pt>
                <c:pt idx="626">
                  <c:v>45084</c:v>
                </c:pt>
                <c:pt idx="627">
                  <c:v>45085</c:v>
                </c:pt>
                <c:pt idx="628">
                  <c:v>45086</c:v>
                </c:pt>
                <c:pt idx="629">
                  <c:v>45089</c:v>
                </c:pt>
                <c:pt idx="630">
                  <c:v>45090</c:v>
                </c:pt>
                <c:pt idx="631">
                  <c:v>45091</c:v>
                </c:pt>
                <c:pt idx="632">
                  <c:v>45092</c:v>
                </c:pt>
                <c:pt idx="633">
                  <c:v>45093</c:v>
                </c:pt>
                <c:pt idx="634">
                  <c:v>45096</c:v>
                </c:pt>
                <c:pt idx="635">
                  <c:v>45097</c:v>
                </c:pt>
                <c:pt idx="636">
                  <c:v>45098</c:v>
                </c:pt>
                <c:pt idx="637">
                  <c:v>45099</c:v>
                </c:pt>
                <c:pt idx="638">
                  <c:v>45100</c:v>
                </c:pt>
                <c:pt idx="639">
                  <c:v>45103</c:v>
                </c:pt>
                <c:pt idx="640">
                  <c:v>45104</c:v>
                </c:pt>
                <c:pt idx="641">
                  <c:v>45105</c:v>
                </c:pt>
                <c:pt idx="642">
                  <c:v>45106</c:v>
                </c:pt>
                <c:pt idx="643">
                  <c:v>45107</c:v>
                </c:pt>
                <c:pt idx="644">
                  <c:v>45110</c:v>
                </c:pt>
                <c:pt idx="645">
                  <c:v>45111</c:v>
                </c:pt>
                <c:pt idx="646">
                  <c:v>45112</c:v>
                </c:pt>
                <c:pt idx="647">
                  <c:v>45113</c:v>
                </c:pt>
                <c:pt idx="648">
                  <c:v>45114</c:v>
                </c:pt>
                <c:pt idx="649">
                  <c:v>45117</c:v>
                </c:pt>
                <c:pt idx="650">
                  <c:v>45118</c:v>
                </c:pt>
                <c:pt idx="651">
                  <c:v>45119</c:v>
                </c:pt>
                <c:pt idx="652">
                  <c:v>45120</c:v>
                </c:pt>
                <c:pt idx="653">
                  <c:v>45121</c:v>
                </c:pt>
                <c:pt idx="654">
                  <c:v>45124</c:v>
                </c:pt>
                <c:pt idx="655">
                  <c:v>45125</c:v>
                </c:pt>
                <c:pt idx="656">
                  <c:v>45126</c:v>
                </c:pt>
                <c:pt idx="657">
                  <c:v>45127</c:v>
                </c:pt>
                <c:pt idx="658">
                  <c:v>45128</c:v>
                </c:pt>
                <c:pt idx="659">
                  <c:v>45131</c:v>
                </c:pt>
                <c:pt idx="660">
                  <c:v>45132</c:v>
                </c:pt>
                <c:pt idx="661">
                  <c:v>45133</c:v>
                </c:pt>
                <c:pt idx="662">
                  <c:v>45134</c:v>
                </c:pt>
                <c:pt idx="663">
                  <c:v>45135</c:v>
                </c:pt>
                <c:pt idx="664">
                  <c:v>45138</c:v>
                </c:pt>
                <c:pt idx="665">
                  <c:v>45139</c:v>
                </c:pt>
                <c:pt idx="666">
                  <c:v>45140</c:v>
                </c:pt>
                <c:pt idx="667">
                  <c:v>45141</c:v>
                </c:pt>
                <c:pt idx="668">
                  <c:v>45142</c:v>
                </c:pt>
                <c:pt idx="669">
                  <c:v>45145</c:v>
                </c:pt>
                <c:pt idx="670">
                  <c:v>45146</c:v>
                </c:pt>
                <c:pt idx="671">
                  <c:v>45147</c:v>
                </c:pt>
                <c:pt idx="672">
                  <c:v>45148</c:v>
                </c:pt>
                <c:pt idx="673">
                  <c:v>45149</c:v>
                </c:pt>
                <c:pt idx="674">
                  <c:v>45152</c:v>
                </c:pt>
                <c:pt idx="675">
                  <c:v>45153</c:v>
                </c:pt>
                <c:pt idx="676">
                  <c:v>45154</c:v>
                </c:pt>
                <c:pt idx="677">
                  <c:v>45155</c:v>
                </c:pt>
                <c:pt idx="678">
                  <c:v>45156</c:v>
                </c:pt>
                <c:pt idx="679">
                  <c:v>45159</c:v>
                </c:pt>
                <c:pt idx="680">
                  <c:v>45160</c:v>
                </c:pt>
                <c:pt idx="681">
                  <c:v>45161</c:v>
                </c:pt>
                <c:pt idx="682">
                  <c:v>45162</c:v>
                </c:pt>
                <c:pt idx="683">
                  <c:v>45163</c:v>
                </c:pt>
                <c:pt idx="684">
                  <c:v>45166</c:v>
                </c:pt>
                <c:pt idx="685">
                  <c:v>45167</c:v>
                </c:pt>
                <c:pt idx="686">
                  <c:v>45168</c:v>
                </c:pt>
                <c:pt idx="687">
                  <c:v>45169</c:v>
                </c:pt>
                <c:pt idx="688">
                  <c:v>45170</c:v>
                </c:pt>
                <c:pt idx="689">
                  <c:v>45173</c:v>
                </c:pt>
                <c:pt idx="690">
                  <c:v>45174</c:v>
                </c:pt>
                <c:pt idx="691">
                  <c:v>45175</c:v>
                </c:pt>
                <c:pt idx="692">
                  <c:v>45176</c:v>
                </c:pt>
                <c:pt idx="693">
                  <c:v>45177</c:v>
                </c:pt>
                <c:pt idx="694">
                  <c:v>45180</c:v>
                </c:pt>
                <c:pt idx="695">
                  <c:v>45181</c:v>
                </c:pt>
                <c:pt idx="696">
                  <c:v>45182</c:v>
                </c:pt>
                <c:pt idx="697">
                  <c:v>45183</c:v>
                </c:pt>
                <c:pt idx="698">
                  <c:v>45184</c:v>
                </c:pt>
                <c:pt idx="699">
                  <c:v>45187</c:v>
                </c:pt>
                <c:pt idx="700">
                  <c:v>45188</c:v>
                </c:pt>
                <c:pt idx="701">
                  <c:v>45189</c:v>
                </c:pt>
                <c:pt idx="702">
                  <c:v>45190</c:v>
                </c:pt>
                <c:pt idx="703">
                  <c:v>45191</c:v>
                </c:pt>
                <c:pt idx="704">
                  <c:v>45194</c:v>
                </c:pt>
                <c:pt idx="705">
                  <c:v>45195</c:v>
                </c:pt>
                <c:pt idx="706">
                  <c:v>45196</c:v>
                </c:pt>
                <c:pt idx="707">
                  <c:v>45197</c:v>
                </c:pt>
                <c:pt idx="708">
                  <c:v>45198</c:v>
                </c:pt>
                <c:pt idx="709">
                  <c:v>45201</c:v>
                </c:pt>
                <c:pt idx="710">
                  <c:v>45202</c:v>
                </c:pt>
                <c:pt idx="711">
                  <c:v>45203</c:v>
                </c:pt>
                <c:pt idx="712">
                  <c:v>45204</c:v>
                </c:pt>
                <c:pt idx="713">
                  <c:v>45205</c:v>
                </c:pt>
                <c:pt idx="714">
                  <c:v>45208</c:v>
                </c:pt>
                <c:pt idx="715">
                  <c:v>45209</c:v>
                </c:pt>
                <c:pt idx="716">
                  <c:v>45210</c:v>
                </c:pt>
                <c:pt idx="717">
                  <c:v>45211</c:v>
                </c:pt>
                <c:pt idx="718">
                  <c:v>45212</c:v>
                </c:pt>
                <c:pt idx="719">
                  <c:v>45215</c:v>
                </c:pt>
                <c:pt idx="720">
                  <c:v>45216</c:v>
                </c:pt>
                <c:pt idx="721">
                  <c:v>45217</c:v>
                </c:pt>
                <c:pt idx="722">
                  <c:v>45218</c:v>
                </c:pt>
                <c:pt idx="723">
                  <c:v>45219</c:v>
                </c:pt>
                <c:pt idx="724">
                  <c:v>45222</c:v>
                </c:pt>
                <c:pt idx="725">
                  <c:v>45223</c:v>
                </c:pt>
                <c:pt idx="726">
                  <c:v>45224</c:v>
                </c:pt>
                <c:pt idx="727">
                  <c:v>45225</c:v>
                </c:pt>
                <c:pt idx="728">
                  <c:v>45226</c:v>
                </c:pt>
                <c:pt idx="729">
                  <c:v>45229</c:v>
                </c:pt>
                <c:pt idx="730">
                  <c:v>45230</c:v>
                </c:pt>
                <c:pt idx="731">
                  <c:v>45231</c:v>
                </c:pt>
                <c:pt idx="732">
                  <c:v>45232</c:v>
                </c:pt>
                <c:pt idx="733">
                  <c:v>45233</c:v>
                </c:pt>
                <c:pt idx="734">
                  <c:v>45236</c:v>
                </c:pt>
                <c:pt idx="735">
                  <c:v>45237</c:v>
                </c:pt>
                <c:pt idx="736">
                  <c:v>45238</c:v>
                </c:pt>
                <c:pt idx="737">
                  <c:v>45239</c:v>
                </c:pt>
                <c:pt idx="738">
                  <c:v>45240</c:v>
                </c:pt>
                <c:pt idx="739">
                  <c:v>45243</c:v>
                </c:pt>
                <c:pt idx="740">
                  <c:v>45244</c:v>
                </c:pt>
                <c:pt idx="741">
                  <c:v>45245</c:v>
                </c:pt>
                <c:pt idx="742">
                  <c:v>45246</c:v>
                </c:pt>
                <c:pt idx="743">
                  <c:v>45247</c:v>
                </c:pt>
                <c:pt idx="744">
                  <c:v>45250</c:v>
                </c:pt>
                <c:pt idx="745">
                  <c:v>45251</c:v>
                </c:pt>
                <c:pt idx="746">
                  <c:v>45252</c:v>
                </c:pt>
                <c:pt idx="747">
                  <c:v>45253</c:v>
                </c:pt>
                <c:pt idx="748">
                  <c:v>45254</c:v>
                </c:pt>
                <c:pt idx="749">
                  <c:v>45257</c:v>
                </c:pt>
                <c:pt idx="750">
                  <c:v>45258</c:v>
                </c:pt>
                <c:pt idx="751">
                  <c:v>45259</c:v>
                </c:pt>
                <c:pt idx="752">
                  <c:v>45260</c:v>
                </c:pt>
                <c:pt idx="753">
                  <c:v>45261</c:v>
                </c:pt>
                <c:pt idx="754">
                  <c:v>45264</c:v>
                </c:pt>
                <c:pt idx="755">
                  <c:v>45265</c:v>
                </c:pt>
                <c:pt idx="756">
                  <c:v>45266</c:v>
                </c:pt>
                <c:pt idx="757">
                  <c:v>45267</c:v>
                </c:pt>
                <c:pt idx="758">
                  <c:v>45268</c:v>
                </c:pt>
                <c:pt idx="759">
                  <c:v>45271</c:v>
                </c:pt>
                <c:pt idx="760">
                  <c:v>45272</c:v>
                </c:pt>
                <c:pt idx="761">
                  <c:v>45273</c:v>
                </c:pt>
                <c:pt idx="762">
                  <c:v>45274</c:v>
                </c:pt>
                <c:pt idx="763">
                  <c:v>45275</c:v>
                </c:pt>
                <c:pt idx="764">
                  <c:v>45278</c:v>
                </c:pt>
                <c:pt idx="765">
                  <c:v>45279</c:v>
                </c:pt>
                <c:pt idx="766">
                  <c:v>45280</c:v>
                </c:pt>
                <c:pt idx="767">
                  <c:v>45281</c:v>
                </c:pt>
                <c:pt idx="768">
                  <c:v>45282</c:v>
                </c:pt>
                <c:pt idx="769">
                  <c:v>45285</c:v>
                </c:pt>
                <c:pt idx="770">
                  <c:v>45286</c:v>
                </c:pt>
                <c:pt idx="771">
                  <c:v>45287</c:v>
                </c:pt>
                <c:pt idx="772">
                  <c:v>45288</c:v>
                </c:pt>
                <c:pt idx="773">
                  <c:v>45289</c:v>
                </c:pt>
                <c:pt idx="774">
                  <c:v>45292</c:v>
                </c:pt>
                <c:pt idx="775">
                  <c:v>45293</c:v>
                </c:pt>
                <c:pt idx="776">
                  <c:v>45294</c:v>
                </c:pt>
                <c:pt idx="777">
                  <c:v>45295</c:v>
                </c:pt>
                <c:pt idx="778">
                  <c:v>45296</c:v>
                </c:pt>
                <c:pt idx="779">
                  <c:v>45299</c:v>
                </c:pt>
                <c:pt idx="780">
                  <c:v>45300</c:v>
                </c:pt>
                <c:pt idx="781">
                  <c:v>45301</c:v>
                </c:pt>
                <c:pt idx="782">
                  <c:v>45302</c:v>
                </c:pt>
                <c:pt idx="783">
                  <c:v>45303</c:v>
                </c:pt>
                <c:pt idx="784">
                  <c:v>45306</c:v>
                </c:pt>
                <c:pt idx="785">
                  <c:v>45307</c:v>
                </c:pt>
                <c:pt idx="786">
                  <c:v>45308</c:v>
                </c:pt>
                <c:pt idx="787">
                  <c:v>45309</c:v>
                </c:pt>
                <c:pt idx="788">
                  <c:v>45310</c:v>
                </c:pt>
                <c:pt idx="789">
                  <c:v>45313</c:v>
                </c:pt>
                <c:pt idx="790">
                  <c:v>45314</c:v>
                </c:pt>
                <c:pt idx="791">
                  <c:v>45315</c:v>
                </c:pt>
                <c:pt idx="792">
                  <c:v>45316</c:v>
                </c:pt>
                <c:pt idx="793">
                  <c:v>45317</c:v>
                </c:pt>
                <c:pt idx="794">
                  <c:v>45320</c:v>
                </c:pt>
                <c:pt idx="795">
                  <c:v>45321</c:v>
                </c:pt>
                <c:pt idx="796">
                  <c:v>45322</c:v>
                </c:pt>
                <c:pt idx="797">
                  <c:v>45323</c:v>
                </c:pt>
                <c:pt idx="798">
                  <c:v>45324</c:v>
                </c:pt>
                <c:pt idx="799">
                  <c:v>45327</c:v>
                </c:pt>
                <c:pt idx="800">
                  <c:v>45328</c:v>
                </c:pt>
                <c:pt idx="801">
                  <c:v>45329</c:v>
                </c:pt>
                <c:pt idx="802">
                  <c:v>45330</c:v>
                </c:pt>
                <c:pt idx="803">
                  <c:v>45331</c:v>
                </c:pt>
                <c:pt idx="804">
                  <c:v>45334</c:v>
                </c:pt>
                <c:pt idx="805">
                  <c:v>45335</c:v>
                </c:pt>
                <c:pt idx="806">
                  <c:v>45336</c:v>
                </c:pt>
                <c:pt idx="807">
                  <c:v>45337</c:v>
                </c:pt>
                <c:pt idx="808">
                  <c:v>45338</c:v>
                </c:pt>
                <c:pt idx="809">
                  <c:v>45341</c:v>
                </c:pt>
                <c:pt idx="810">
                  <c:v>45342</c:v>
                </c:pt>
                <c:pt idx="811">
                  <c:v>45343</c:v>
                </c:pt>
                <c:pt idx="812">
                  <c:v>45344</c:v>
                </c:pt>
                <c:pt idx="813">
                  <c:v>45345</c:v>
                </c:pt>
                <c:pt idx="814">
                  <c:v>45348</c:v>
                </c:pt>
                <c:pt idx="815">
                  <c:v>45349</c:v>
                </c:pt>
                <c:pt idx="816">
                  <c:v>45350</c:v>
                </c:pt>
                <c:pt idx="817">
                  <c:v>45351</c:v>
                </c:pt>
                <c:pt idx="818">
                  <c:v>45352</c:v>
                </c:pt>
                <c:pt idx="819">
                  <c:v>45355</c:v>
                </c:pt>
                <c:pt idx="820">
                  <c:v>45356</c:v>
                </c:pt>
                <c:pt idx="821">
                  <c:v>45357</c:v>
                </c:pt>
                <c:pt idx="822">
                  <c:v>45358</c:v>
                </c:pt>
                <c:pt idx="823">
                  <c:v>45359</c:v>
                </c:pt>
                <c:pt idx="824">
                  <c:v>45362</c:v>
                </c:pt>
                <c:pt idx="825">
                  <c:v>45363</c:v>
                </c:pt>
                <c:pt idx="826">
                  <c:v>45364</c:v>
                </c:pt>
                <c:pt idx="827">
                  <c:v>45365</c:v>
                </c:pt>
                <c:pt idx="828">
                  <c:v>45366</c:v>
                </c:pt>
                <c:pt idx="829">
                  <c:v>45369</c:v>
                </c:pt>
                <c:pt idx="830">
                  <c:v>45370</c:v>
                </c:pt>
                <c:pt idx="831">
                  <c:v>45371</c:v>
                </c:pt>
                <c:pt idx="832">
                  <c:v>45372</c:v>
                </c:pt>
                <c:pt idx="833">
                  <c:v>45373</c:v>
                </c:pt>
                <c:pt idx="834">
                  <c:v>45376</c:v>
                </c:pt>
                <c:pt idx="835">
                  <c:v>45377</c:v>
                </c:pt>
                <c:pt idx="836">
                  <c:v>45378</c:v>
                </c:pt>
                <c:pt idx="837">
                  <c:v>45379</c:v>
                </c:pt>
                <c:pt idx="838">
                  <c:v>45380</c:v>
                </c:pt>
                <c:pt idx="839">
                  <c:v>45383</c:v>
                </c:pt>
                <c:pt idx="840">
                  <c:v>45384</c:v>
                </c:pt>
                <c:pt idx="841">
                  <c:v>45385</c:v>
                </c:pt>
                <c:pt idx="842">
                  <c:v>45386</c:v>
                </c:pt>
                <c:pt idx="843">
                  <c:v>45387</c:v>
                </c:pt>
                <c:pt idx="844">
                  <c:v>45390</c:v>
                </c:pt>
                <c:pt idx="845">
                  <c:v>45391</c:v>
                </c:pt>
                <c:pt idx="846">
                  <c:v>45392</c:v>
                </c:pt>
                <c:pt idx="847">
                  <c:v>45393</c:v>
                </c:pt>
                <c:pt idx="848">
                  <c:v>45394</c:v>
                </c:pt>
                <c:pt idx="849">
                  <c:v>45397</c:v>
                </c:pt>
                <c:pt idx="850">
                  <c:v>45398</c:v>
                </c:pt>
                <c:pt idx="851">
                  <c:v>45399</c:v>
                </c:pt>
                <c:pt idx="852">
                  <c:v>45400</c:v>
                </c:pt>
                <c:pt idx="853">
                  <c:v>45401</c:v>
                </c:pt>
                <c:pt idx="854">
                  <c:v>45404</c:v>
                </c:pt>
                <c:pt idx="855">
                  <c:v>45405</c:v>
                </c:pt>
                <c:pt idx="856">
                  <c:v>45406</c:v>
                </c:pt>
                <c:pt idx="857">
                  <c:v>45407</c:v>
                </c:pt>
                <c:pt idx="858">
                  <c:v>45408</c:v>
                </c:pt>
                <c:pt idx="859">
                  <c:v>45411</c:v>
                </c:pt>
                <c:pt idx="860">
                  <c:v>45412</c:v>
                </c:pt>
                <c:pt idx="861">
                  <c:v>45413</c:v>
                </c:pt>
                <c:pt idx="862">
                  <c:v>45414</c:v>
                </c:pt>
                <c:pt idx="863">
                  <c:v>45415</c:v>
                </c:pt>
                <c:pt idx="864">
                  <c:v>45418</c:v>
                </c:pt>
                <c:pt idx="865">
                  <c:v>45419</c:v>
                </c:pt>
                <c:pt idx="866">
                  <c:v>45420</c:v>
                </c:pt>
                <c:pt idx="867">
                  <c:v>45421</c:v>
                </c:pt>
                <c:pt idx="868">
                  <c:v>45422</c:v>
                </c:pt>
                <c:pt idx="869">
                  <c:v>45425</c:v>
                </c:pt>
                <c:pt idx="870">
                  <c:v>45426</c:v>
                </c:pt>
                <c:pt idx="871">
                  <c:v>45427</c:v>
                </c:pt>
                <c:pt idx="872">
                  <c:v>45428</c:v>
                </c:pt>
                <c:pt idx="873">
                  <c:v>45429</c:v>
                </c:pt>
                <c:pt idx="874">
                  <c:v>45432</c:v>
                </c:pt>
                <c:pt idx="875">
                  <c:v>45433</c:v>
                </c:pt>
                <c:pt idx="876">
                  <c:v>45434</c:v>
                </c:pt>
                <c:pt idx="877">
                  <c:v>45435</c:v>
                </c:pt>
                <c:pt idx="878">
                  <c:v>45436</c:v>
                </c:pt>
                <c:pt idx="879">
                  <c:v>45439</c:v>
                </c:pt>
                <c:pt idx="880">
                  <c:v>45440</c:v>
                </c:pt>
                <c:pt idx="881">
                  <c:v>45441</c:v>
                </c:pt>
                <c:pt idx="882">
                  <c:v>45442</c:v>
                </c:pt>
                <c:pt idx="883">
                  <c:v>45443</c:v>
                </c:pt>
                <c:pt idx="884">
                  <c:v>45446</c:v>
                </c:pt>
                <c:pt idx="885">
                  <c:v>45447</c:v>
                </c:pt>
                <c:pt idx="886">
                  <c:v>45448</c:v>
                </c:pt>
                <c:pt idx="887">
                  <c:v>45449</c:v>
                </c:pt>
                <c:pt idx="888">
                  <c:v>45450</c:v>
                </c:pt>
                <c:pt idx="889">
                  <c:v>45453</c:v>
                </c:pt>
                <c:pt idx="890">
                  <c:v>45454</c:v>
                </c:pt>
                <c:pt idx="891">
                  <c:v>45455</c:v>
                </c:pt>
                <c:pt idx="892">
                  <c:v>45456</c:v>
                </c:pt>
                <c:pt idx="893">
                  <c:v>45457</c:v>
                </c:pt>
                <c:pt idx="894">
                  <c:v>45460</c:v>
                </c:pt>
                <c:pt idx="895">
                  <c:v>45461</c:v>
                </c:pt>
                <c:pt idx="896">
                  <c:v>45462</c:v>
                </c:pt>
                <c:pt idx="897">
                  <c:v>45463</c:v>
                </c:pt>
                <c:pt idx="898">
                  <c:v>45464</c:v>
                </c:pt>
                <c:pt idx="899">
                  <c:v>45467</c:v>
                </c:pt>
                <c:pt idx="900">
                  <c:v>45468</c:v>
                </c:pt>
                <c:pt idx="901">
                  <c:v>45469</c:v>
                </c:pt>
                <c:pt idx="902">
                  <c:v>45470</c:v>
                </c:pt>
                <c:pt idx="903">
                  <c:v>45471</c:v>
                </c:pt>
                <c:pt idx="904">
                  <c:v>45474</c:v>
                </c:pt>
                <c:pt idx="905">
                  <c:v>45475</c:v>
                </c:pt>
                <c:pt idx="906">
                  <c:v>45476</c:v>
                </c:pt>
                <c:pt idx="907">
                  <c:v>45477</c:v>
                </c:pt>
                <c:pt idx="908">
                  <c:v>45478</c:v>
                </c:pt>
                <c:pt idx="909">
                  <c:v>45481</c:v>
                </c:pt>
                <c:pt idx="910">
                  <c:v>45482</c:v>
                </c:pt>
                <c:pt idx="911">
                  <c:v>45483</c:v>
                </c:pt>
                <c:pt idx="912">
                  <c:v>45484</c:v>
                </c:pt>
                <c:pt idx="913">
                  <c:v>45485</c:v>
                </c:pt>
                <c:pt idx="914">
                  <c:v>45488</c:v>
                </c:pt>
                <c:pt idx="915">
                  <c:v>45489</c:v>
                </c:pt>
                <c:pt idx="916">
                  <c:v>45490</c:v>
                </c:pt>
                <c:pt idx="917">
                  <c:v>45491</c:v>
                </c:pt>
                <c:pt idx="918">
                  <c:v>45492</c:v>
                </c:pt>
                <c:pt idx="919">
                  <c:v>45495</c:v>
                </c:pt>
                <c:pt idx="920">
                  <c:v>45496</c:v>
                </c:pt>
                <c:pt idx="921">
                  <c:v>45497</c:v>
                </c:pt>
                <c:pt idx="922">
                  <c:v>45498</c:v>
                </c:pt>
                <c:pt idx="923">
                  <c:v>45499</c:v>
                </c:pt>
                <c:pt idx="924">
                  <c:v>45502</c:v>
                </c:pt>
                <c:pt idx="925">
                  <c:v>45503</c:v>
                </c:pt>
                <c:pt idx="926">
                  <c:v>45504</c:v>
                </c:pt>
                <c:pt idx="927">
                  <c:v>45505</c:v>
                </c:pt>
                <c:pt idx="928">
                  <c:v>45506</c:v>
                </c:pt>
                <c:pt idx="929">
                  <c:v>45509</c:v>
                </c:pt>
                <c:pt idx="930">
                  <c:v>45510</c:v>
                </c:pt>
                <c:pt idx="931">
                  <c:v>45511</c:v>
                </c:pt>
                <c:pt idx="932">
                  <c:v>45512</c:v>
                </c:pt>
                <c:pt idx="933">
                  <c:v>45513</c:v>
                </c:pt>
                <c:pt idx="934">
                  <c:v>45516</c:v>
                </c:pt>
                <c:pt idx="935">
                  <c:v>45517</c:v>
                </c:pt>
                <c:pt idx="936">
                  <c:v>45518</c:v>
                </c:pt>
                <c:pt idx="937">
                  <c:v>45519</c:v>
                </c:pt>
                <c:pt idx="938">
                  <c:v>45520</c:v>
                </c:pt>
                <c:pt idx="939">
                  <c:v>45523</c:v>
                </c:pt>
                <c:pt idx="940">
                  <c:v>45524</c:v>
                </c:pt>
                <c:pt idx="941">
                  <c:v>45525</c:v>
                </c:pt>
                <c:pt idx="942">
                  <c:v>45526</c:v>
                </c:pt>
                <c:pt idx="943">
                  <c:v>45527</c:v>
                </c:pt>
                <c:pt idx="944">
                  <c:v>45530</c:v>
                </c:pt>
                <c:pt idx="945">
                  <c:v>45531</c:v>
                </c:pt>
                <c:pt idx="946">
                  <c:v>45532</c:v>
                </c:pt>
                <c:pt idx="947">
                  <c:v>45533</c:v>
                </c:pt>
                <c:pt idx="948">
                  <c:v>45534</c:v>
                </c:pt>
                <c:pt idx="949">
                  <c:v>45537</c:v>
                </c:pt>
                <c:pt idx="950">
                  <c:v>45538</c:v>
                </c:pt>
                <c:pt idx="951">
                  <c:v>45539</c:v>
                </c:pt>
                <c:pt idx="952">
                  <c:v>45540</c:v>
                </c:pt>
                <c:pt idx="953">
                  <c:v>45541</c:v>
                </c:pt>
                <c:pt idx="954">
                  <c:v>45544</c:v>
                </c:pt>
                <c:pt idx="955">
                  <c:v>45545</c:v>
                </c:pt>
                <c:pt idx="956">
                  <c:v>45546</c:v>
                </c:pt>
                <c:pt idx="957">
                  <c:v>45547</c:v>
                </c:pt>
                <c:pt idx="958">
                  <c:v>45548</c:v>
                </c:pt>
                <c:pt idx="959">
                  <c:v>45551</c:v>
                </c:pt>
                <c:pt idx="960">
                  <c:v>45552</c:v>
                </c:pt>
                <c:pt idx="961">
                  <c:v>45553</c:v>
                </c:pt>
                <c:pt idx="962">
                  <c:v>45554</c:v>
                </c:pt>
                <c:pt idx="963">
                  <c:v>45555</c:v>
                </c:pt>
                <c:pt idx="964">
                  <c:v>45558</c:v>
                </c:pt>
                <c:pt idx="965">
                  <c:v>45559</c:v>
                </c:pt>
                <c:pt idx="966">
                  <c:v>45560</c:v>
                </c:pt>
                <c:pt idx="967">
                  <c:v>45561</c:v>
                </c:pt>
                <c:pt idx="968">
                  <c:v>45562</c:v>
                </c:pt>
                <c:pt idx="969">
                  <c:v>45565</c:v>
                </c:pt>
                <c:pt idx="970">
                  <c:v>45566</c:v>
                </c:pt>
                <c:pt idx="971">
                  <c:v>45567</c:v>
                </c:pt>
                <c:pt idx="972">
                  <c:v>45568</c:v>
                </c:pt>
                <c:pt idx="973">
                  <c:v>45569</c:v>
                </c:pt>
                <c:pt idx="974">
                  <c:v>45572</c:v>
                </c:pt>
                <c:pt idx="975">
                  <c:v>45573</c:v>
                </c:pt>
                <c:pt idx="976">
                  <c:v>45574</c:v>
                </c:pt>
                <c:pt idx="977">
                  <c:v>45575</c:v>
                </c:pt>
                <c:pt idx="978">
                  <c:v>45576</c:v>
                </c:pt>
                <c:pt idx="979">
                  <c:v>45579</c:v>
                </c:pt>
                <c:pt idx="980">
                  <c:v>45580</c:v>
                </c:pt>
                <c:pt idx="981">
                  <c:v>45581</c:v>
                </c:pt>
                <c:pt idx="982">
                  <c:v>45582</c:v>
                </c:pt>
                <c:pt idx="983">
                  <c:v>45583</c:v>
                </c:pt>
                <c:pt idx="984">
                  <c:v>45586</c:v>
                </c:pt>
                <c:pt idx="985">
                  <c:v>45587</c:v>
                </c:pt>
                <c:pt idx="986">
                  <c:v>45588</c:v>
                </c:pt>
                <c:pt idx="987">
                  <c:v>45589</c:v>
                </c:pt>
                <c:pt idx="988">
                  <c:v>45590</c:v>
                </c:pt>
                <c:pt idx="989">
                  <c:v>45593</c:v>
                </c:pt>
                <c:pt idx="990">
                  <c:v>45594</c:v>
                </c:pt>
                <c:pt idx="991">
                  <c:v>45595</c:v>
                </c:pt>
                <c:pt idx="992">
                  <c:v>45596</c:v>
                </c:pt>
                <c:pt idx="993">
                  <c:v>45597</c:v>
                </c:pt>
                <c:pt idx="994">
                  <c:v>45600</c:v>
                </c:pt>
                <c:pt idx="995">
                  <c:v>45601</c:v>
                </c:pt>
                <c:pt idx="996">
                  <c:v>45602</c:v>
                </c:pt>
                <c:pt idx="997">
                  <c:v>45603</c:v>
                </c:pt>
                <c:pt idx="998">
                  <c:v>45604</c:v>
                </c:pt>
                <c:pt idx="999">
                  <c:v>45607</c:v>
                </c:pt>
                <c:pt idx="1000">
                  <c:v>45608</c:v>
                </c:pt>
                <c:pt idx="1001">
                  <c:v>45609</c:v>
                </c:pt>
                <c:pt idx="1002">
                  <c:v>45610</c:v>
                </c:pt>
                <c:pt idx="1003">
                  <c:v>45611</c:v>
                </c:pt>
                <c:pt idx="1004">
                  <c:v>45614</c:v>
                </c:pt>
                <c:pt idx="1005">
                  <c:v>45615</c:v>
                </c:pt>
                <c:pt idx="1006">
                  <c:v>45616</c:v>
                </c:pt>
                <c:pt idx="1007">
                  <c:v>45617</c:v>
                </c:pt>
                <c:pt idx="1008">
                  <c:v>45618</c:v>
                </c:pt>
                <c:pt idx="1009">
                  <c:v>45621</c:v>
                </c:pt>
                <c:pt idx="1010">
                  <c:v>45622</c:v>
                </c:pt>
                <c:pt idx="1011">
                  <c:v>45623</c:v>
                </c:pt>
                <c:pt idx="1012">
                  <c:v>45624</c:v>
                </c:pt>
                <c:pt idx="1013">
                  <c:v>45625</c:v>
                </c:pt>
                <c:pt idx="1014">
                  <c:v>45628</c:v>
                </c:pt>
                <c:pt idx="1015">
                  <c:v>45629</c:v>
                </c:pt>
                <c:pt idx="1016">
                  <c:v>45630</c:v>
                </c:pt>
                <c:pt idx="1017">
                  <c:v>45631</c:v>
                </c:pt>
                <c:pt idx="1018">
                  <c:v>45632</c:v>
                </c:pt>
                <c:pt idx="1019">
                  <c:v>45635</c:v>
                </c:pt>
                <c:pt idx="1020">
                  <c:v>45636</c:v>
                </c:pt>
                <c:pt idx="1021">
                  <c:v>45637</c:v>
                </c:pt>
                <c:pt idx="1022">
                  <c:v>45638</c:v>
                </c:pt>
                <c:pt idx="1023">
                  <c:v>45639</c:v>
                </c:pt>
                <c:pt idx="1024">
                  <c:v>45642</c:v>
                </c:pt>
                <c:pt idx="1025">
                  <c:v>45643</c:v>
                </c:pt>
                <c:pt idx="1026">
                  <c:v>45644</c:v>
                </c:pt>
                <c:pt idx="1027">
                  <c:v>45645</c:v>
                </c:pt>
                <c:pt idx="1028">
                  <c:v>45646</c:v>
                </c:pt>
                <c:pt idx="1029">
                  <c:v>45649</c:v>
                </c:pt>
                <c:pt idx="1030">
                  <c:v>45650</c:v>
                </c:pt>
                <c:pt idx="1031">
                  <c:v>45651</c:v>
                </c:pt>
                <c:pt idx="1032">
                  <c:v>45652</c:v>
                </c:pt>
                <c:pt idx="1033">
                  <c:v>45653</c:v>
                </c:pt>
                <c:pt idx="1034">
                  <c:v>45656</c:v>
                </c:pt>
                <c:pt idx="1035">
                  <c:v>45657</c:v>
                </c:pt>
                <c:pt idx="1036">
                  <c:v>45658</c:v>
                </c:pt>
                <c:pt idx="1037">
                  <c:v>45659</c:v>
                </c:pt>
                <c:pt idx="1038">
                  <c:v>45660</c:v>
                </c:pt>
                <c:pt idx="1039">
                  <c:v>45663</c:v>
                </c:pt>
                <c:pt idx="1040">
                  <c:v>45664</c:v>
                </c:pt>
                <c:pt idx="1041">
                  <c:v>45665</c:v>
                </c:pt>
                <c:pt idx="1042">
                  <c:v>45666</c:v>
                </c:pt>
                <c:pt idx="1043">
                  <c:v>45667</c:v>
                </c:pt>
                <c:pt idx="1044">
                  <c:v>45670</c:v>
                </c:pt>
                <c:pt idx="1045">
                  <c:v>45671</c:v>
                </c:pt>
                <c:pt idx="1046">
                  <c:v>45672</c:v>
                </c:pt>
                <c:pt idx="1047">
                  <c:v>45673</c:v>
                </c:pt>
                <c:pt idx="1048">
                  <c:v>45674</c:v>
                </c:pt>
                <c:pt idx="1049">
                  <c:v>45677</c:v>
                </c:pt>
                <c:pt idx="1050">
                  <c:v>45678</c:v>
                </c:pt>
                <c:pt idx="1051">
                  <c:v>45679</c:v>
                </c:pt>
                <c:pt idx="1052">
                  <c:v>45680</c:v>
                </c:pt>
                <c:pt idx="1053">
                  <c:v>45681</c:v>
                </c:pt>
                <c:pt idx="1054">
                  <c:v>45684</c:v>
                </c:pt>
                <c:pt idx="1055">
                  <c:v>45685</c:v>
                </c:pt>
                <c:pt idx="1056">
                  <c:v>45686</c:v>
                </c:pt>
                <c:pt idx="1057">
                  <c:v>45687</c:v>
                </c:pt>
                <c:pt idx="1058">
                  <c:v>45688</c:v>
                </c:pt>
                <c:pt idx="1059">
                  <c:v>45691</c:v>
                </c:pt>
                <c:pt idx="1060">
                  <c:v>45692</c:v>
                </c:pt>
                <c:pt idx="1061">
                  <c:v>45693</c:v>
                </c:pt>
                <c:pt idx="1062">
                  <c:v>45694</c:v>
                </c:pt>
                <c:pt idx="1063">
                  <c:v>45695</c:v>
                </c:pt>
                <c:pt idx="1064">
                  <c:v>45698</c:v>
                </c:pt>
                <c:pt idx="1065">
                  <c:v>45699</c:v>
                </c:pt>
                <c:pt idx="1066">
                  <c:v>45700</c:v>
                </c:pt>
                <c:pt idx="1067">
                  <c:v>45701</c:v>
                </c:pt>
                <c:pt idx="1068">
                  <c:v>45702</c:v>
                </c:pt>
                <c:pt idx="1069">
                  <c:v>45705</c:v>
                </c:pt>
                <c:pt idx="1070">
                  <c:v>45706</c:v>
                </c:pt>
                <c:pt idx="1071">
                  <c:v>45707</c:v>
                </c:pt>
                <c:pt idx="1072">
                  <c:v>45708</c:v>
                </c:pt>
                <c:pt idx="1073">
                  <c:v>45709</c:v>
                </c:pt>
                <c:pt idx="1074">
                  <c:v>45712</c:v>
                </c:pt>
                <c:pt idx="1075">
                  <c:v>45713</c:v>
                </c:pt>
                <c:pt idx="1076">
                  <c:v>45714</c:v>
                </c:pt>
                <c:pt idx="1077">
                  <c:v>45715</c:v>
                </c:pt>
                <c:pt idx="1078">
                  <c:v>45716</c:v>
                </c:pt>
                <c:pt idx="1079">
                  <c:v>45719</c:v>
                </c:pt>
                <c:pt idx="1080">
                  <c:v>45720</c:v>
                </c:pt>
                <c:pt idx="1081">
                  <c:v>45721</c:v>
                </c:pt>
                <c:pt idx="1082">
                  <c:v>45722</c:v>
                </c:pt>
                <c:pt idx="1083">
                  <c:v>45723</c:v>
                </c:pt>
                <c:pt idx="1084">
                  <c:v>45726</c:v>
                </c:pt>
                <c:pt idx="1085">
                  <c:v>45727</c:v>
                </c:pt>
                <c:pt idx="1086">
                  <c:v>45728</c:v>
                </c:pt>
                <c:pt idx="1087">
                  <c:v>45729</c:v>
                </c:pt>
                <c:pt idx="1088">
                  <c:v>45730</c:v>
                </c:pt>
                <c:pt idx="1089">
                  <c:v>45733</c:v>
                </c:pt>
                <c:pt idx="1090">
                  <c:v>45734</c:v>
                </c:pt>
                <c:pt idx="1091">
                  <c:v>45735</c:v>
                </c:pt>
                <c:pt idx="1092">
                  <c:v>45736</c:v>
                </c:pt>
                <c:pt idx="1093">
                  <c:v>45737</c:v>
                </c:pt>
                <c:pt idx="1094">
                  <c:v>45740</c:v>
                </c:pt>
                <c:pt idx="1095">
                  <c:v>45741</c:v>
                </c:pt>
                <c:pt idx="1096">
                  <c:v>45742</c:v>
                </c:pt>
                <c:pt idx="1097">
                  <c:v>45743</c:v>
                </c:pt>
                <c:pt idx="1098">
                  <c:v>45744</c:v>
                </c:pt>
                <c:pt idx="1099">
                  <c:v>45747</c:v>
                </c:pt>
                <c:pt idx="1100">
                  <c:v>45748</c:v>
                </c:pt>
                <c:pt idx="1101">
                  <c:v>45749</c:v>
                </c:pt>
                <c:pt idx="1102">
                  <c:v>45750</c:v>
                </c:pt>
                <c:pt idx="1103">
                  <c:v>45751</c:v>
                </c:pt>
                <c:pt idx="1104">
                  <c:v>45754</c:v>
                </c:pt>
                <c:pt idx="1105">
                  <c:v>45755</c:v>
                </c:pt>
                <c:pt idx="1106">
                  <c:v>45756</c:v>
                </c:pt>
                <c:pt idx="1107">
                  <c:v>45757</c:v>
                </c:pt>
                <c:pt idx="1108">
                  <c:v>45758</c:v>
                </c:pt>
                <c:pt idx="1109">
                  <c:v>45761</c:v>
                </c:pt>
                <c:pt idx="1110">
                  <c:v>45762</c:v>
                </c:pt>
                <c:pt idx="1111">
                  <c:v>45763</c:v>
                </c:pt>
                <c:pt idx="1112">
                  <c:v>45764</c:v>
                </c:pt>
                <c:pt idx="1113">
                  <c:v>45765</c:v>
                </c:pt>
                <c:pt idx="1114">
                  <c:v>45768</c:v>
                </c:pt>
                <c:pt idx="1115">
                  <c:v>45769</c:v>
                </c:pt>
                <c:pt idx="1116">
                  <c:v>45770</c:v>
                </c:pt>
                <c:pt idx="1117">
                  <c:v>45771</c:v>
                </c:pt>
                <c:pt idx="1118">
                  <c:v>45772</c:v>
                </c:pt>
                <c:pt idx="1119">
                  <c:v>45775</c:v>
                </c:pt>
                <c:pt idx="1120">
                  <c:v>45776</c:v>
                </c:pt>
                <c:pt idx="1121">
                  <c:v>45777</c:v>
                </c:pt>
                <c:pt idx="1122">
                  <c:v>45778</c:v>
                </c:pt>
                <c:pt idx="1123">
                  <c:v>45779</c:v>
                </c:pt>
                <c:pt idx="1124">
                  <c:v>45782</c:v>
                </c:pt>
                <c:pt idx="1125">
                  <c:v>45783</c:v>
                </c:pt>
                <c:pt idx="1126">
                  <c:v>45784</c:v>
                </c:pt>
                <c:pt idx="1127">
                  <c:v>45785</c:v>
                </c:pt>
                <c:pt idx="1128">
                  <c:v>45786</c:v>
                </c:pt>
                <c:pt idx="1129">
                  <c:v>45789</c:v>
                </c:pt>
                <c:pt idx="1130">
                  <c:v>45790</c:v>
                </c:pt>
                <c:pt idx="1131">
                  <c:v>45791</c:v>
                </c:pt>
                <c:pt idx="1132">
                  <c:v>45792</c:v>
                </c:pt>
                <c:pt idx="1133">
                  <c:v>45793</c:v>
                </c:pt>
                <c:pt idx="1134">
                  <c:v>45796</c:v>
                </c:pt>
                <c:pt idx="1135">
                  <c:v>45797</c:v>
                </c:pt>
                <c:pt idx="1136">
                  <c:v>45798</c:v>
                </c:pt>
                <c:pt idx="1137">
                  <c:v>45799</c:v>
                </c:pt>
                <c:pt idx="1138">
                  <c:v>45800</c:v>
                </c:pt>
                <c:pt idx="1139">
                  <c:v>45803</c:v>
                </c:pt>
                <c:pt idx="1140">
                  <c:v>45804</c:v>
                </c:pt>
                <c:pt idx="1141">
                  <c:v>45805</c:v>
                </c:pt>
                <c:pt idx="1142">
                  <c:v>45806</c:v>
                </c:pt>
                <c:pt idx="1143">
                  <c:v>45807</c:v>
                </c:pt>
                <c:pt idx="1144">
                  <c:v>45810</c:v>
                </c:pt>
                <c:pt idx="1145">
                  <c:v>45811</c:v>
                </c:pt>
                <c:pt idx="1146">
                  <c:v>45812</c:v>
                </c:pt>
                <c:pt idx="1147">
                  <c:v>45813</c:v>
                </c:pt>
                <c:pt idx="1148">
                  <c:v>45814</c:v>
                </c:pt>
                <c:pt idx="1149">
                  <c:v>45817</c:v>
                </c:pt>
                <c:pt idx="1150">
                  <c:v>45818</c:v>
                </c:pt>
                <c:pt idx="1151">
                  <c:v>45819</c:v>
                </c:pt>
                <c:pt idx="1152">
                  <c:v>45820</c:v>
                </c:pt>
                <c:pt idx="1153">
                  <c:v>45821</c:v>
                </c:pt>
                <c:pt idx="1154">
                  <c:v>45824</c:v>
                </c:pt>
                <c:pt idx="1155">
                  <c:v>45825</c:v>
                </c:pt>
                <c:pt idx="1156">
                  <c:v>45826</c:v>
                </c:pt>
                <c:pt idx="1157">
                  <c:v>45827</c:v>
                </c:pt>
                <c:pt idx="1158">
                  <c:v>45828</c:v>
                </c:pt>
                <c:pt idx="1159">
                  <c:v>45831</c:v>
                </c:pt>
                <c:pt idx="1160">
                  <c:v>45832</c:v>
                </c:pt>
                <c:pt idx="1161">
                  <c:v>45833</c:v>
                </c:pt>
                <c:pt idx="1162">
                  <c:v>45834</c:v>
                </c:pt>
                <c:pt idx="1163">
                  <c:v>45835</c:v>
                </c:pt>
                <c:pt idx="1164">
                  <c:v>45838</c:v>
                </c:pt>
                <c:pt idx="1165">
                  <c:v>45839</c:v>
                </c:pt>
                <c:pt idx="1166">
                  <c:v>45840</c:v>
                </c:pt>
                <c:pt idx="1167">
                  <c:v>45841</c:v>
                </c:pt>
                <c:pt idx="1168">
                  <c:v>45842</c:v>
                </c:pt>
                <c:pt idx="1169">
                  <c:v>45845</c:v>
                </c:pt>
                <c:pt idx="1170">
                  <c:v>45846</c:v>
                </c:pt>
                <c:pt idx="1171">
                  <c:v>45847</c:v>
                </c:pt>
                <c:pt idx="1172">
                  <c:v>45848</c:v>
                </c:pt>
                <c:pt idx="1173">
                  <c:v>45849</c:v>
                </c:pt>
                <c:pt idx="1174">
                  <c:v>45852</c:v>
                </c:pt>
                <c:pt idx="1175">
                  <c:v>45853</c:v>
                </c:pt>
                <c:pt idx="1176">
                  <c:v>45854</c:v>
                </c:pt>
                <c:pt idx="1177">
                  <c:v>45855</c:v>
                </c:pt>
                <c:pt idx="1178">
                  <c:v>45856</c:v>
                </c:pt>
                <c:pt idx="1179">
                  <c:v>45859</c:v>
                </c:pt>
                <c:pt idx="1180">
                  <c:v>45860</c:v>
                </c:pt>
                <c:pt idx="1181">
                  <c:v>45861</c:v>
                </c:pt>
                <c:pt idx="1182">
                  <c:v>45862</c:v>
                </c:pt>
                <c:pt idx="1183">
                  <c:v>45863</c:v>
                </c:pt>
                <c:pt idx="1184">
                  <c:v>45866</c:v>
                </c:pt>
                <c:pt idx="1185">
                  <c:v>45867</c:v>
                </c:pt>
                <c:pt idx="1186">
                  <c:v>45868</c:v>
                </c:pt>
                <c:pt idx="1187">
                  <c:v>45869</c:v>
                </c:pt>
                <c:pt idx="1188">
                  <c:v>45870</c:v>
                </c:pt>
                <c:pt idx="1189">
                  <c:v>45873</c:v>
                </c:pt>
                <c:pt idx="1190">
                  <c:v>45874</c:v>
                </c:pt>
                <c:pt idx="1191">
                  <c:v>45875</c:v>
                </c:pt>
                <c:pt idx="1192">
                  <c:v>45876</c:v>
                </c:pt>
                <c:pt idx="1193">
                  <c:v>45877</c:v>
                </c:pt>
                <c:pt idx="1194">
                  <c:v>45880</c:v>
                </c:pt>
                <c:pt idx="1195">
                  <c:v>45881</c:v>
                </c:pt>
                <c:pt idx="1196">
                  <c:v>45882</c:v>
                </c:pt>
                <c:pt idx="1197">
                  <c:v>45883</c:v>
                </c:pt>
                <c:pt idx="1198">
                  <c:v>45884</c:v>
                </c:pt>
                <c:pt idx="1199">
                  <c:v>45887</c:v>
                </c:pt>
                <c:pt idx="1200">
                  <c:v>45888</c:v>
                </c:pt>
                <c:pt idx="1201">
                  <c:v>45889</c:v>
                </c:pt>
                <c:pt idx="1202">
                  <c:v>45890</c:v>
                </c:pt>
                <c:pt idx="1203">
                  <c:v>45891</c:v>
                </c:pt>
                <c:pt idx="1204">
                  <c:v>45894</c:v>
                </c:pt>
                <c:pt idx="1205">
                  <c:v>45895</c:v>
                </c:pt>
                <c:pt idx="1206">
                  <c:v>45896</c:v>
                </c:pt>
                <c:pt idx="1207">
                  <c:v>45897</c:v>
                </c:pt>
                <c:pt idx="1208">
                  <c:v>45898</c:v>
                </c:pt>
                <c:pt idx="1209">
                  <c:v>45901</c:v>
                </c:pt>
                <c:pt idx="1210">
                  <c:v>45902</c:v>
                </c:pt>
                <c:pt idx="1211">
                  <c:v>45903</c:v>
                </c:pt>
                <c:pt idx="1212">
                  <c:v>45904</c:v>
                </c:pt>
                <c:pt idx="1213">
                  <c:v>45905</c:v>
                </c:pt>
                <c:pt idx="1214">
                  <c:v>45908</c:v>
                </c:pt>
                <c:pt idx="1215">
                  <c:v>45909</c:v>
                </c:pt>
                <c:pt idx="1216">
                  <c:v>45910</c:v>
                </c:pt>
                <c:pt idx="1217">
                  <c:v>45911</c:v>
                </c:pt>
                <c:pt idx="1218">
                  <c:v>45912</c:v>
                </c:pt>
                <c:pt idx="1219">
                  <c:v>45915</c:v>
                </c:pt>
                <c:pt idx="1220">
                  <c:v>45916</c:v>
                </c:pt>
                <c:pt idx="1221">
                  <c:v>45917</c:v>
                </c:pt>
                <c:pt idx="1222">
                  <c:v>45918</c:v>
                </c:pt>
                <c:pt idx="1223">
                  <c:v>45919</c:v>
                </c:pt>
                <c:pt idx="1224">
                  <c:v>45922</c:v>
                </c:pt>
                <c:pt idx="1225">
                  <c:v>45923</c:v>
                </c:pt>
                <c:pt idx="1226">
                  <c:v>45924</c:v>
                </c:pt>
                <c:pt idx="1227">
                  <c:v>45925</c:v>
                </c:pt>
                <c:pt idx="1228">
                  <c:v>45926</c:v>
                </c:pt>
                <c:pt idx="1229">
                  <c:v>45929</c:v>
                </c:pt>
                <c:pt idx="1230">
                  <c:v>45930</c:v>
                </c:pt>
                <c:pt idx="1231">
                  <c:v>45931</c:v>
                </c:pt>
                <c:pt idx="1232">
                  <c:v>45932</c:v>
                </c:pt>
                <c:pt idx="1233">
                  <c:v>45933</c:v>
                </c:pt>
                <c:pt idx="1234">
                  <c:v>45936</c:v>
                </c:pt>
                <c:pt idx="1235">
                  <c:v>45937</c:v>
                </c:pt>
                <c:pt idx="1236">
                  <c:v>45938</c:v>
                </c:pt>
                <c:pt idx="1237">
                  <c:v>45939</c:v>
                </c:pt>
                <c:pt idx="1238">
                  <c:v>45940</c:v>
                </c:pt>
                <c:pt idx="1239">
                  <c:v>45943</c:v>
                </c:pt>
                <c:pt idx="1240">
                  <c:v>45944</c:v>
                </c:pt>
                <c:pt idx="1241">
                  <c:v>45945</c:v>
                </c:pt>
                <c:pt idx="1242">
                  <c:v>45946</c:v>
                </c:pt>
                <c:pt idx="1243">
                  <c:v>45947</c:v>
                </c:pt>
                <c:pt idx="1244">
                  <c:v>45950</c:v>
                </c:pt>
                <c:pt idx="1245">
                  <c:v>45951</c:v>
                </c:pt>
                <c:pt idx="1246">
                  <c:v>45952</c:v>
                </c:pt>
                <c:pt idx="1247">
                  <c:v>45953</c:v>
                </c:pt>
                <c:pt idx="1248">
                  <c:v>45954</c:v>
                </c:pt>
                <c:pt idx="1249">
                  <c:v>45957</c:v>
                </c:pt>
                <c:pt idx="1250">
                  <c:v>45958</c:v>
                </c:pt>
                <c:pt idx="1251">
                  <c:v>45959</c:v>
                </c:pt>
                <c:pt idx="1252">
                  <c:v>45960</c:v>
                </c:pt>
                <c:pt idx="1253">
                  <c:v>45961</c:v>
                </c:pt>
                <c:pt idx="1254">
                  <c:v>45964</c:v>
                </c:pt>
                <c:pt idx="1255">
                  <c:v>45965</c:v>
                </c:pt>
                <c:pt idx="1256">
                  <c:v>45966</c:v>
                </c:pt>
                <c:pt idx="1257">
                  <c:v>45967</c:v>
                </c:pt>
                <c:pt idx="1258">
                  <c:v>45968</c:v>
                </c:pt>
                <c:pt idx="1259">
                  <c:v>45971</c:v>
                </c:pt>
                <c:pt idx="1260">
                  <c:v>45972</c:v>
                </c:pt>
                <c:pt idx="1261">
                  <c:v>45973</c:v>
                </c:pt>
                <c:pt idx="1262">
                  <c:v>45974</c:v>
                </c:pt>
                <c:pt idx="1263">
                  <c:v>45975</c:v>
                </c:pt>
                <c:pt idx="1264">
                  <c:v>45978</c:v>
                </c:pt>
                <c:pt idx="1265">
                  <c:v>45979</c:v>
                </c:pt>
                <c:pt idx="1266">
                  <c:v>45980</c:v>
                </c:pt>
                <c:pt idx="1267">
                  <c:v>45981</c:v>
                </c:pt>
                <c:pt idx="1268">
                  <c:v>45982</c:v>
                </c:pt>
                <c:pt idx="1269">
                  <c:v>45985</c:v>
                </c:pt>
                <c:pt idx="1270">
                  <c:v>45986</c:v>
                </c:pt>
                <c:pt idx="1271">
                  <c:v>45987</c:v>
                </c:pt>
                <c:pt idx="1272">
                  <c:v>45988</c:v>
                </c:pt>
                <c:pt idx="1273">
                  <c:v>45989</c:v>
                </c:pt>
                <c:pt idx="1274">
                  <c:v>45992</c:v>
                </c:pt>
                <c:pt idx="1275">
                  <c:v>45993</c:v>
                </c:pt>
                <c:pt idx="1276">
                  <c:v>45994</c:v>
                </c:pt>
                <c:pt idx="1277">
                  <c:v>45995</c:v>
                </c:pt>
                <c:pt idx="1278">
                  <c:v>45996</c:v>
                </c:pt>
                <c:pt idx="1279">
                  <c:v>45999</c:v>
                </c:pt>
                <c:pt idx="1280">
                  <c:v>46000</c:v>
                </c:pt>
                <c:pt idx="1281">
                  <c:v>46001</c:v>
                </c:pt>
                <c:pt idx="1282">
                  <c:v>46002</c:v>
                </c:pt>
                <c:pt idx="1283">
                  <c:v>46003</c:v>
                </c:pt>
                <c:pt idx="1284">
                  <c:v>46006</c:v>
                </c:pt>
                <c:pt idx="1285">
                  <c:v>46007</c:v>
                </c:pt>
                <c:pt idx="1286">
                  <c:v>46008</c:v>
                </c:pt>
                <c:pt idx="1287">
                  <c:v>46009</c:v>
                </c:pt>
                <c:pt idx="1288">
                  <c:v>46010</c:v>
                </c:pt>
                <c:pt idx="1289">
                  <c:v>46013</c:v>
                </c:pt>
                <c:pt idx="1290">
                  <c:v>46014</c:v>
                </c:pt>
                <c:pt idx="1291">
                  <c:v>46015</c:v>
                </c:pt>
                <c:pt idx="1292">
                  <c:v>46016</c:v>
                </c:pt>
                <c:pt idx="1293">
                  <c:v>46017</c:v>
                </c:pt>
                <c:pt idx="1294">
                  <c:v>46020</c:v>
                </c:pt>
                <c:pt idx="1295">
                  <c:v>46021</c:v>
                </c:pt>
                <c:pt idx="1296">
                  <c:v>46022</c:v>
                </c:pt>
                <c:pt idx="1297">
                  <c:v>46023</c:v>
                </c:pt>
                <c:pt idx="1298">
                  <c:v>46024</c:v>
                </c:pt>
                <c:pt idx="1299">
                  <c:v>46027</c:v>
                </c:pt>
                <c:pt idx="1300">
                  <c:v>46028</c:v>
                </c:pt>
                <c:pt idx="1301">
                  <c:v>46029</c:v>
                </c:pt>
                <c:pt idx="1302">
                  <c:v>46030</c:v>
                </c:pt>
                <c:pt idx="1303">
                  <c:v>46031</c:v>
                </c:pt>
                <c:pt idx="1304">
                  <c:v>46034</c:v>
                </c:pt>
              </c:numCache>
            </c:numRef>
          </c:cat>
          <c:val>
            <c:numRef>
              <c:f>'Graph 1 (3)'!$B$3:$B$1568</c:f>
              <c:numCache>
                <c:formatCode>General</c:formatCode>
                <c:ptCount val="1566"/>
                <c:pt idx="0">
                  <c:v>154.24</c:v>
                </c:pt>
                <c:pt idx="1">
                  <c:v>152.36000000000001</c:v>
                </c:pt>
                <c:pt idx="2">
                  <c:v>152.86000000000001</c:v>
                </c:pt>
                <c:pt idx="3">
                  <c:v>148.80000000000001</c:v>
                </c:pt>
                <c:pt idx="4">
                  <c:v>151.32</c:v>
                </c:pt>
                <c:pt idx="5">
                  <c:v>146.86000000000001</c:v>
                </c:pt>
                <c:pt idx="6">
                  <c:v>146.32</c:v>
                </c:pt>
                <c:pt idx="7">
                  <c:v>144.80000000000001</c:v>
                </c:pt>
                <c:pt idx="8">
                  <c:v>143.06</c:v>
                </c:pt>
                <c:pt idx="9">
                  <c:v>137.12</c:v>
                </c:pt>
                <c:pt idx="10">
                  <c:v>139.44</c:v>
                </c:pt>
                <c:pt idx="11">
                  <c:v>134.32</c:v>
                </c:pt>
                <c:pt idx="12">
                  <c:v>136.58000000000001</c:v>
                </c:pt>
                <c:pt idx="13">
                  <c:v>133.54</c:v>
                </c:pt>
                <c:pt idx="14">
                  <c:v>134.84</c:v>
                </c:pt>
                <c:pt idx="15">
                  <c:v>140.18</c:v>
                </c:pt>
                <c:pt idx="16">
                  <c:v>141.80000000000001</c:v>
                </c:pt>
                <c:pt idx="17">
                  <c:v>145.78</c:v>
                </c:pt>
                <c:pt idx="18">
                  <c:v>147.22</c:v>
                </c:pt>
                <c:pt idx="19">
                  <c:v>147.47999999999999</c:v>
                </c:pt>
                <c:pt idx="20">
                  <c:v>147.69999999999999</c:v>
                </c:pt>
                <c:pt idx="21">
                  <c:v>147.68</c:v>
                </c:pt>
                <c:pt idx="22">
                  <c:v>145.96</c:v>
                </c:pt>
                <c:pt idx="23">
                  <c:v>145.9</c:v>
                </c:pt>
                <c:pt idx="24">
                  <c:v>153.96</c:v>
                </c:pt>
                <c:pt idx="25">
                  <c:v>155.56</c:v>
                </c:pt>
                <c:pt idx="26">
                  <c:v>154.36000000000001</c:v>
                </c:pt>
                <c:pt idx="27">
                  <c:v>147.5</c:v>
                </c:pt>
                <c:pt idx="28">
                  <c:v>153.63999999999999</c:v>
                </c:pt>
                <c:pt idx="29">
                  <c:v>154.26</c:v>
                </c:pt>
                <c:pt idx="30">
                  <c:v>159.18</c:v>
                </c:pt>
                <c:pt idx="31">
                  <c:v>164.58</c:v>
                </c:pt>
                <c:pt idx="32">
                  <c:v>162.54</c:v>
                </c:pt>
                <c:pt idx="33">
                  <c:v>159.6</c:v>
                </c:pt>
                <c:pt idx="34">
                  <c:v>161.34</c:v>
                </c:pt>
                <c:pt idx="35">
                  <c:v>162.22</c:v>
                </c:pt>
                <c:pt idx="36">
                  <c:v>170.34</c:v>
                </c:pt>
                <c:pt idx="37">
                  <c:v>166.66</c:v>
                </c:pt>
                <c:pt idx="38">
                  <c:v>171.58</c:v>
                </c:pt>
                <c:pt idx="39">
                  <c:v>177.92</c:v>
                </c:pt>
                <c:pt idx="40">
                  <c:v>175.78</c:v>
                </c:pt>
                <c:pt idx="41">
                  <c:v>174</c:v>
                </c:pt>
                <c:pt idx="42">
                  <c:v>174.26</c:v>
                </c:pt>
                <c:pt idx="43">
                  <c:v>180.6</c:v>
                </c:pt>
                <c:pt idx="44">
                  <c:v>180.28</c:v>
                </c:pt>
                <c:pt idx="45">
                  <c:v>183.02</c:v>
                </c:pt>
                <c:pt idx="46">
                  <c:v>181.32</c:v>
                </c:pt>
                <c:pt idx="47">
                  <c:v>183.8</c:v>
                </c:pt>
                <c:pt idx="48">
                  <c:v>182.6</c:v>
                </c:pt>
                <c:pt idx="49">
                  <c:v>180.96</c:v>
                </c:pt>
                <c:pt idx="50">
                  <c:v>181.08</c:v>
                </c:pt>
                <c:pt idx="51">
                  <c:v>184.22</c:v>
                </c:pt>
                <c:pt idx="52">
                  <c:v>182.04</c:v>
                </c:pt>
                <c:pt idx="53">
                  <c:v>182.96</c:v>
                </c:pt>
                <c:pt idx="54">
                  <c:v>180.38</c:v>
                </c:pt>
                <c:pt idx="55">
                  <c:v>189.14</c:v>
                </c:pt>
                <c:pt idx="56">
                  <c:v>185.92</c:v>
                </c:pt>
                <c:pt idx="57">
                  <c:v>184</c:v>
                </c:pt>
                <c:pt idx="58">
                  <c:v>184</c:v>
                </c:pt>
                <c:pt idx="59">
                  <c:v>184</c:v>
                </c:pt>
                <c:pt idx="60">
                  <c:v>185.58</c:v>
                </c:pt>
                <c:pt idx="61">
                  <c:v>187.36</c:v>
                </c:pt>
                <c:pt idx="62">
                  <c:v>187.98</c:v>
                </c:pt>
                <c:pt idx="63">
                  <c:v>185.7</c:v>
                </c:pt>
                <c:pt idx="64">
                  <c:v>188.08</c:v>
                </c:pt>
                <c:pt idx="65">
                  <c:v>186.82</c:v>
                </c:pt>
                <c:pt idx="66">
                  <c:v>187.58</c:v>
                </c:pt>
                <c:pt idx="67">
                  <c:v>184.64</c:v>
                </c:pt>
                <c:pt idx="68">
                  <c:v>189.18</c:v>
                </c:pt>
                <c:pt idx="69">
                  <c:v>187.68</c:v>
                </c:pt>
                <c:pt idx="70">
                  <c:v>181.8</c:v>
                </c:pt>
                <c:pt idx="71">
                  <c:v>180.74</c:v>
                </c:pt>
                <c:pt idx="72">
                  <c:v>182.32</c:v>
                </c:pt>
                <c:pt idx="73">
                  <c:v>181.98</c:v>
                </c:pt>
                <c:pt idx="74">
                  <c:v>186.08</c:v>
                </c:pt>
                <c:pt idx="75">
                  <c:v>186.5</c:v>
                </c:pt>
                <c:pt idx="76">
                  <c:v>188.96</c:v>
                </c:pt>
                <c:pt idx="77">
                  <c:v>188.72</c:v>
                </c:pt>
                <c:pt idx="78">
                  <c:v>175.5</c:v>
                </c:pt>
                <c:pt idx="79">
                  <c:v>175.5</c:v>
                </c:pt>
                <c:pt idx="80">
                  <c:v>170.9</c:v>
                </c:pt>
                <c:pt idx="81">
                  <c:v>176.76</c:v>
                </c:pt>
                <c:pt idx="82">
                  <c:v>177.1</c:v>
                </c:pt>
                <c:pt idx="83">
                  <c:v>181.54</c:v>
                </c:pt>
                <c:pt idx="84">
                  <c:v>185.46</c:v>
                </c:pt>
                <c:pt idx="85">
                  <c:v>180</c:v>
                </c:pt>
                <c:pt idx="86">
                  <c:v>181.46</c:v>
                </c:pt>
                <c:pt idx="87">
                  <c:v>178.2</c:v>
                </c:pt>
                <c:pt idx="88">
                  <c:v>180.7</c:v>
                </c:pt>
                <c:pt idx="89">
                  <c:v>179.22</c:v>
                </c:pt>
                <c:pt idx="90">
                  <c:v>180.26</c:v>
                </c:pt>
                <c:pt idx="91">
                  <c:v>178.08</c:v>
                </c:pt>
                <c:pt idx="92">
                  <c:v>178.88</c:v>
                </c:pt>
                <c:pt idx="93">
                  <c:v>179.02</c:v>
                </c:pt>
                <c:pt idx="94">
                  <c:v>179.68</c:v>
                </c:pt>
                <c:pt idx="95">
                  <c:v>179.64</c:v>
                </c:pt>
                <c:pt idx="96">
                  <c:v>179.26</c:v>
                </c:pt>
                <c:pt idx="97">
                  <c:v>183.7</c:v>
                </c:pt>
                <c:pt idx="98">
                  <c:v>183.1</c:v>
                </c:pt>
                <c:pt idx="99">
                  <c:v>183.1</c:v>
                </c:pt>
                <c:pt idx="100">
                  <c:v>185.58</c:v>
                </c:pt>
                <c:pt idx="101">
                  <c:v>186.44</c:v>
                </c:pt>
                <c:pt idx="102">
                  <c:v>186.34</c:v>
                </c:pt>
                <c:pt idx="103">
                  <c:v>183.96</c:v>
                </c:pt>
                <c:pt idx="104">
                  <c:v>186.98</c:v>
                </c:pt>
                <c:pt idx="105">
                  <c:v>185.16</c:v>
                </c:pt>
                <c:pt idx="106">
                  <c:v>180.5</c:v>
                </c:pt>
                <c:pt idx="107">
                  <c:v>179.06</c:v>
                </c:pt>
                <c:pt idx="108">
                  <c:v>180.4</c:v>
                </c:pt>
                <c:pt idx="109">
                  <c:v>179.4</c:v>
                </c:pt>
                <c:pt idx="110">
                  <c:v>179.22</c:v>
                </c:pt>
                <c:pt idx="111">
                  <c:v>177.12</c:v>
                </c:pt>
                <c:pt idx="112">
                  <c:v>178.82</c:v>
                </c:pt>
                <c:pt idx="113">
                  <c:v>171.86</c:v>
                </c:pt>
                <c:pt idx="114">
                  <c:v>172.94</c:v>
                </c:pt>
                <c:pt idx="115">
                  <c:v>172.54</c:v>
                </c:pt>
                <c:pt idx="116">
                  <c:v>172.8</c:v>
                </c:pt>
                <c:pt idx="117">
                  <c:v>174.4</c:v>
                </c:pt>
                <c:pt idx="118">
                  <c:v>174.84</c:v>
                </c:pt>
                <c:pt idx="119">
                  <c:v>171.52</c:v>
                </c:pt>
                <c:pt idx="120">
                  <c:v>173.2</c:v>
                </c:pt>
                <c:pt idx="121">
                  <c:v>171.12</c:v>
                </c:pt>
                <c:pt idx="122">
                  <c:v>175.3</c:v>
                </c:pt>
                <c:pt idx="123">
                  <c:v>172.36</c:v>
                </c:pt>
                <c:pt idx="124">
                  <c:v>177.7</c:v>
                </c:pt>
                <c:pt idx="125">
                  <c:v>171.52</c:v>
                </c:pt>
                <c:pt idx="126">
                  <c:v>172.5</c:v>
                </c:pt>
                <c:pt idx="127">
                  <c:v>167.64</c:v>
                </c:pt>
                <c:pt idx="128">
                  <c:v>173.36</c:v>
                </c:pt>
                <c:pt idx="129">
                  <c:v>172.72</c:v>
                </c:pt>
                <c:pt idx="130">
                  <c:v>170</c:v>
                </c:pt>
                <c:pt idx="131">
                  <c:v>170.7</c:v>
                </c:pt>
                <c:pt idx="132">
                  <c:v>169.12</c:v>
                </c:pt>
                <c:pt idx="133">
                  <c:v>165.42</c:v>
                </c:pt>
                <c:pt idx="134">
                  <c:v>159.32</c:v>
                </c:pt>
                <c:pt idx="135">
                  <c:v>161.66</c:v>
                </c:pt>
                <c:pt idx="136">
                  <c:v>167.2</c:v>
                </c:pt>
                <c:pt idx="137">
                  <c:v>165.32</c:v>
                </c:pt>
                <c:pt idx="138">
                  <c:v>167.12</c:v>
                </c:pt>
                <c:pt idx="139">
                  <c:v>169.44</c:v>
                </c:pt>
                <c:pt idx="140">
                  <c:v>169.38</c:v>
                </c:pt>
                <c:pt idx="141">
                  <c:v>172.76</c:v>
                </c:pt>
                <c:pt idx="142">
                  <c:v>176.22</c:v>
                </c:pt>
                <c:pt idx="143">
                  <c:v>174.5</c:v>
                </c:pt>
                <c:pt idx="144">
                  <c:v>175.9</c:v>
                </c:pt>
                <c:pt idx="145">
                  <c:v>176.36</c:v>
                </c:pt>
                <c:pt idx="146">
                  <c:v>178.84</c:v>
                </c:pt>
                <c:pt idx="147">
                  <c:v>179.72</c:v>
                </c:pt>
                <c:pt idx="148">
                  <c:v>182.66</c:v>
                </c:pt>
                <c:pt idx="149">
                  <c:v>184.38</c:v>
                </c:pt>
                <c:pt idx="150">
                  <c:v>185.38</c:v>
                </c:pt>
                <c:pt idx="151">
                  <c:v>186.5</c:v>
                </c:pt>
                <c:pt idx="152">
                  <c:v>184.26</c:v>
                </c:pt>
                <c:pt idx="153">
                  <c:v>185.1</c:v>
                </c:pt>
                <c:pt idx="154">
                  <c:v>182.92</c:v>
                </c:pt>
                <c:pt idx="155">
                  <c:v>182.22</c:v>
                </c:pt>
                <c:pt idx="156">
                  <c:v>182.4</c:v>
                </c:pt>
                <c:pt idx="157">
                  <c:v>178.9</c:v>
                </c:pt>
                <c:pt idx="158">
                  <c:v>179.32</c:v>
                </c:pt>
                <c:pt idx="159">
                  <c:v>180.6</c:v>
                </c:pt>
                <c:pt idx="160">
                  <c:v>181.82</c:v>
                </c:pt>
                <c:pt idx="161">
                  <c:v>185.14</c:v>
                </c:pt>
                <c:pt idx="162">
                  <c:v>184.54</c:v>
                </c:pt>
                <c:pt idx="163">
                  <c:v>185.8</c:v>
                </c:pt>
                <c:pt idx="164">
                  <c:v>185.8</c:v>
                </c:pt>
                <c:pt idx="165">
                  <c:v>184.9</c:v>
                </c:pt>
                <c:pt idx="166">
                  <c:v>183.98</c:v>
                </c:pt>
                <c:pt idx="167">
                  <c:v>185.48</c:v>
                </c:pt>
                <c:pt idx="168">
                  <c:v>184.7</c:v>
                </c:pt>
                <c:pt idx="169">
                  <c:v>185.6</c:v>
                </c:pt>
                <c:pt idx="170">
                  <c:v>185.38</c:v>
                </c:pt>
                <c:pt idx="171">
                  <c:v>182.42</c:v>
                </c:pt>
                <c:pt idx="172">
                  <c:v>181.74</c:v>
                </c:pt>
                <c:pt idx="173">
                  <c:v>180.26</c:v>
                </c:pt>
                <c:pt idx="174">
                  <c:v>184.1</c:v>
                </c:pt>
                <c:pt idx="175">
                  <c:v>180.94</c:v>
                </c:pt>
                <c:pt idx="176">
                  <c:v>179.86</c:v>
                </c:pt>
                <c:pt idx="177">
                  <c:v>182.7</c:v>
                </c:pt>
                <c:pt idx="178">
                  <c:v>182.72</c:v>
                </c:pt>
                <c:pt idx="179">
                  <c:v>174.92</c:v>
                </c:pt>
                <c:pt idx="180">
                  <c:v>175.02</c:v>
                </c:pt>
                <c:pt idx="181">
                  <c:v>181.22</c:v>
                </c:pt>
                <c:pt idx="182">
                  <c:v>183.96</c:v>
                </c:pt>
                <c:pt idx="183">
                  <c:v>183.74</c:v>
                </c:pt>
                <c:pt idx="184">
                  <c:v>187.78</c:v>
                </c:pt>
                <c:pt idx="185">
                  <c:v>186.32</c:v>
                </c:pt>
                <c:pt idx="186">
                  <c:v>187.78</c:v>
                </c:pt>
                <c:pt idx="187">
                  <c:v>189.6</c:v>
                </c:pt>
                <c:pt idx="188">
                  <c:v>187.88</c:v>
                </c:pt>
                <c:pt idx="189">
                  <c:v>187.28</c:v>
                </c:pt>
                <c:pt idx="190">
                  <c:v>194.6</c:v>
                </c:pt>
                <c:pt idx="191">
                  <c:v>191.9</c:v>
                </c:pt>
                <c:pt idx="192">
                  <c:v>193.74</c:v>
                </c:pt>
                <c:pt idx="193">
                  <c:v>195.16</c:v>
                </c:pt>
                <c:pt idx="194">
                  <c:v>197.68</c:v>
                </c:pt>
                <c:pt idx="195">
                  <c:v>197.46</c:v>
                </c:pt>
                <c:pt idx="196">
                  <c:v>192.92</c:v>
                </c:pt>
                <c:pt idx="197">
                  <c:v>194.4</c:v>
                </c:pt>
                <c:pt idx="198">
                  <c:v>197.82</c:v>
                </c:pt>
                <c:pt idx="199">
                  <c:v>199.46</c:v>
                </c:pt>
                <c:pt idx="200">
                  <c:v>199.52</c:v>
                </c:pt>
                <c:pt idx="201">
                  <c:v>198.44</c:v>
                </c:pt>
                <c:pt idx="202">
                  <c:v>196.9</c:v>
                </c:pt>
                <c:pt idx="203">
                  <c:v>198.86</c:v>
                </c:pt>
                <c:pt idx="204">
                  <c:v>200.6</c:v>
                </c:pt>
                <c:pt idx="205">
                  <c:v>202.8</c:v>
                </c:pt>
                <c:pt idx="206">
                  <c:v>199.46</c:v>
                </c:pt>
                <c:pt idx="207">
                  <c:v>199.28</c:v>
                </c:pt>
                <c:pt idx="208">
                  <c:v>202.25</c:v>
                </c:pt>
                <c:pt idx="209">
                  <c:v>200.85</c:v>
                </c:pt>
                <c:pt idx="210">
                  <c:v>198.46</c:v>
                </c:pt>
                <c:pt idx="211">
                  <c:v>199.52</c:v>
                </c:pt>
                <c:pt idx="212">
                  <c:v>191.5</c:v>
                </c:pt>
                <c:pt idx="213">
                  <c:v>192.38</c:v>
                </c:pt>
                <c:pt idx="214">
                  <c:v>192.44</c:v>
                </c:pt>
                <c:pt idx="215">
                  <c:v>190</c:v>
                </c:pt>
                <c:pt idx="216">
                  <c:v>192.76</c:v>
                </c:pt>
                <c:pt idx="217">
                  <c:v>196.6</c:v>
                </c:pt>
                <c:pt idx="218">
                  <c:v>195.3</c:v>
                </c:pt>
                <c:pt idx="219">
                  <c:v>196</c:v>
                </c:pt>
                <c:pt idx="220">
                  <c:v>195.78</c:v>
                </c:pt>
                <c:pt idx="221">
                  <c:v>195.7</c:v>
                </c:pt>
                <c:pt idx="222">
                  <c:v>195.34</c:v>
                </c:pt>
                <c:pt idx="223">
                  <c:v>190.96</c:v>
                </c:pt>
                <c:pt idx="224">
                  <c:v>194.74</c:v>
                </c:pt>
                <c:pt idx="225">
                  <c:v>193.78</c:v>
                </c:pt>
                <c:pt idx="226">
                  <c:v>193.36</c:v>
                </c:pt>
                <c:pt idx="227">
                  <c:v>195.5</c:v>
                </c:pt>
                <c:pt idx="228">
                  <c:v>181.66</c:v>
                </c:pt>
                <c:pt idx="229">
                  <c:v>183.28</c:v>
                </c:pt>
                <c:pt idx="230">
                  <c:v>184.22</c:v>
                </c:pt>
                <c:pt idx="231">
                  <c:v>189.68</c:v>
                </c:pt>
                <c:pt idx="232">
                  <c:v>187.24</c:v>
                </c:pt>
                <c:pt idx="233">
                  <c:v>186.66</c:v>
                </c:pt>
                <c:pt idx="234">
                  <c:v>187.06</c:v>
                </c:pt>
                <c:pt idx="235">
                  <c:v>186.72</c:v>
                </c:pt>
                <c:pt idx="236">
                  <c:v>185.9</c:v>
                </c:pt>
                <c:pt idx="237">
                  <c:v>182.84</c:v>
                </c:pt>
                <c:pt idx="238">
                  <c:v>182.5</c:v>
                </c:pt>
                <c:pt idx="239">
                  <c:v>178.14</c:v>
                </c:pt>
                <c:pt idx="240">
                  <c:v>180.08</c:v>
                </c:pt>
                <c:pt idx="241">
                  <c:v>176.48</c:v>
                </c:pt>
                <c:pt idx="242">
                  <c:v>182.14</c:v>
                </c:pt>
                <c:pt idx="243">
                  <c:v>180.84</c:v>
                </c:pt>
                <c:pt idx="244">
                  <c:v>178.6</c:v>
                </c:pt>
                <c:pt idx="245">
                  <c:v>184.26</c:v>
                </c:pt>
                <c:pt idx="246">
                  <c:v>185.84</c:v>
                </c:pt>
                <c:pt idx="247">
                  <c:v>187.4</c:v>
                </c:pt>
                <c:pt idx="248">
                  <c:v>187.44</c:v>
                </c:pt>
                <c:pt idx="249">
                  <c:v>187.44</c:v>
                </c:pt>
                <c:pt idx="250">
                  <c:v>187.44</c:v>
                </c:pt>
                <c:pt idx="251">
                  <c:v>188.5</c:v>
                </c:pt>
                <c:pt idx="252">
                  <c:v>188.06</c:v>
                </c:pt>
                <c:pt idx="253">
                  <c:v>187</c:v>
                </c:pt>
                <c:pt idx="254">
                  <c:v>187</c:v>
                </c:pt>
                <c:pt idx="255">
                  <c:v>196.66</c:v>
                </c:pt>
                <c:pt idx="256">
                  <c:v>197.92</c:v>
                </c:pt>
                <c:pt idx="257">
                  <c:v>200.45</c:v>
                </c:pt>
                <c:pt idx="258">
                  <c:v>205.25</c:v>
                </c:pt>
                <c:pt idx="259">
                  <c:v>207.9</c:v>
                </c:pt>
                <c:pt idx="260">
                  <c:v>207</c:v>
                </c:pt>
                <c:pt idx="261">
                  <c:v>211.8</c:v>
                </c:pt>
                <c:pt idx="262">
                  <c:v>217.1</c:v>
                </c:pt>
                <c:pt idx="263">
                  <c:v>215.5</c:v>
                </c:pt>
                <c:pt idx="264">
                  <c:v>214.8</c:v>
                </c:pt>
                <c:pt idx="265">
                  <c:v>209.8</c:v>
                </c:pt>
                <c:pt idx="266">
                  <c:v>206.95</c:v>
                </c:pt>
                <c:pt idx="267">
                  <c:v>205.55</c:v>
                </c:pt>
                <c:pt idx="268">
                  <c:v>199.24</c:v>
                </c:pt>
                <c:pt idx="269">
                  <c:v>190.36</c:v>
                </c:pt>
                <c:pt idx="270">
                  <c:v>196.7</c:v>
                </c:pt>
                <c:pt idx="271">
                  <c:v>202.2</c:v>
                </c:pt>
                <c:pt idx="272">
                  <c:v>203.55</c:v>
                </c:pt>
                <c:pt idx="273">
                  <c:v>196.88</c:v>
                </c:pt>
                <c:pt idx="274">
                  <c:v>197.22</c:v>
                </c:pt>
                <c:pt idx="275">
                  <c:v>201.1</c:v>
                </c:pt>
                <c:pt idx="276">
                  <c:v>203.05</c:v>
                </c:pt>
                <c:pt idx="277">
                  <c:v>204.45</c:v>
                </c:pt>
                <c:pt idx="278">
                  <c:v>200.6</c:v>
                </c:pt>
                <c:pt idx="279">
                  <c:v>205</c:v>
                </c:pt>
                <c:pt idx="280">
                  <c:v>206.2</c:v>
                </c:pt>
                <c:pt idx="281">
                  <c:v>208</c:v>
                </c:pt>
                <c:pt idx="282">
                  <c:v>208.65</c:v>
                </c:pt>
                <c:pt idx="283">
                  <c:v>206.1</c:v>
                </c:pt>
                <c:pt idx="284">
                  <c:v>195.56</c:v>
                </c:pt>
                <c:pt idx="285">
                  <c:v>198.46</c:v>
                </c:pt>
                <c:pt idx="286">
                  <c:v>196</c:v>
                </c:pt>
                <c:pt idx="287">
                  <c:v>192.64</c:v>
                </c:pt>
                <c:pt idx="288">
                  <c:v>191.16</c:v>
                </c:pt>
                <c:pt idx="289">
                  <c:v>191.44</c:v>
                </c:pt>
                <c:pt idx="290">
                  <c:v>190.16</c:v>
                </c:pt>
                <c:pt idx="291">
                  <c:v>195.98</c:v>
                </c:pt>
                <c:pt idx="292">
                  <c:v>179.4</c:v>
                </c:pt>
                <c:pt idx="293">
                  <c:v>188.9</c:v>
                </c:pt>
                <c:pt idx="294">
                  <c:v>182.88</c:v>
                </c:pt>
                <c:pt idx="295">
                  <c:v>173.22</c:v>
                </c:pt>
                <c:pt idx="296">
                  <c:v>176.96</c:v>
                </c:pt>
                <c:pt idx="297">
                  <c:v>168.94</c:v>
                </c:pt>
                <c:pt idx="298">
                  <c:v>156.80000000000001</c:v>
                </c:pt>
                <c:pt idx="299">
                  <c:v>151.62</c:v>
                </c:pt>
                <c:pt idx="300">
                  <c:v>152.26</c:v>
                </c:pt>
                <c:pt idx="301">
                  <c:v>161.80000000000001</c:v>
                </c:pt>
                <c:pt idx="302">
                  <c:v>157.78</c:v>
                </c:pt>
                <c:pt idx="303">
                  <c:v>161.1</c:v>
                </c:pt>
                <c:pt idx="304">
                  <c:v>170</c:v>
                </c:pt>
                <c:pt idx="305">
                  <c:v>168.16</c:v>
                </c:pt>
                <c:pt idx="306">
                  <c:v>175.16</c:v>
                </c:pt>
                <c:pt idx="307">
                  <c:v>171.72</c:v>
                </c:pt>
                <c:pt idx="308">
                  <c:v>170.58</c:v>
                </c:pt>
                <c:pt idx="309">
                  <c:v>168.5</c:v>
                </c:pt>
                <c:pt idx="310">
                  <c:v>172.86</c:v>
                </c:pt>
                <c:pt idx="311">
                  <c:v>170</c:v>
                </c:pt>
                <c:pt idx="312">
                  <c:v>168.34</c:v>
                </c:pt>
                <c:pt idx="313">
                  <c:v>167.3</c:v>
                </c:pt>
                <c:pt idx="314">
                  <c:v>160.47999999999999</c:v>
                </c:pt>
                <c:pt idx="315">
                  <c:v>156.44</c:v>
                </c:pt>
                <c:pt idx="316">
                  <c:v>151.44</c:v>
                </c:pt>
                <c:pt idx="317">
                  <c:v>148.30000000000001</c:v>
                </c:pt>
                <c:pt idx="318">
                  <c:v>147.04</c:v>
                </c:pt>
                <c:pt idx="319">
                  <c:v>146.30000000000001</c:v>
                </c:pt>
                <c:pt idx="320">
                  <c:v>147</c:v>
                </c:pt>
                <c:pt idx="321">
                  <c:v>143.34</c:v>
                </c:pt>
                <c:pt idx="322">
                  <c:v>140.58000000000001</c:v>
                </c:pt>
                <c:pt idx="323">
                  <c:v>144.6</c:v>
                </c:pt>
                <c:pt idx="324">
                  <c:v>144.94</c:v>
                </c:pt>
                <c:pt idx="325">
                  <c:v>143.26</c:v>
                </c:pt>
                <c:pt idx="326">
                  <c:v>144.26</c:v>
                </c:pt>
                <c:pt idx="327">
                  <c:v>145.86000000000001</c:v>
                </c:pt>
                <c:pt idx="328">
                  <c:v>145.86000000000001</c:v>
                </c:pt>
                <c:pt idx="329">
                  <c:v>145.86000000000001</c:v>
                </c:pt>
                <c:pt idx="330">
                  <c:v>145.69999999999999</c:v>
                </c:pt>
                <c:pt idx="331">
                  <c:v>148.88</c:v>
                </c:pt>
                <c:pt idx="332">
                  <c:v>150.06</c:v>
                </c:pt>
                <c:pt idx="333">
                  <c:v>146.69999999999999</c:v>
                </c:pt>
                <c:pt idx="334">
                  <c:v>144.18</c:v>
                </c:pt>
                <c:pt idx="335">
                  <c:v>142.97999999999999</c:v>
                </c:pt>
                <c:pt idx="336">
                  <c:v>141.91999999999999</c:v>
                </c:pt>
                <c:pt idx="337">
                  <c:v>146.30000000000001</c:v>
                </c:pt>
                <c:pt idx="338">
                  <c:v>148.19999999999999</c:v>
                </c:pt>
                <c:pt idx="339">
                  <c:v>148.19999999999999</c:v>
                </c:pt>
                <c:pt idx="340">
                  <c:v>151</c:v>
                </c:pt>
                <c:pt idx="341">
                  <c:v>150.56</c:v>
                </c:pt>
                <c:pt idx="342">
                  <c:v>149.82</c:v>
                </c:pt>
                <c:pt idx="343">
                  <c:v>148.63999999999999</c:v>
                </c:pt>
                <c:pt idx="344">
                  <c:v>145.97999999999999</c:v>
                </c:pt>
                <c:pt idx="345">
                  <c:v>143.63999999999999</c:v>
                </c:pt>
                <c:pt idx="346">
                  <c:v>147.30000000000001</c:v>
                </c:pt>
                <c:pt idx="347">
                  <c:v>145.94</c:v>
                </c:pt>
                <c:pt idx="348">
                  <c:v>150.36000000000001</c:v>
                </c:pt>
                <c:pt idx="349">
                  <c:v>151.69999999999999</c:v>
                </c:pt>
                <c:pt idx="350">
                  <c:v>155.86000000000001</c:v>
                </c:pt>
                <c:pt idx="351">
                  <c:v>155.19999999999999</c:v>
                </c:pt>
                <c:pt idx="352">
                  <c:v>153.28</c:v>
                </c:pt>
                <c:pt idx="353">
                  <c:v>152.72</c:v>
                </c:pt>
                <c:pt idx="354">
                  <c:v>157.74</c:v>
                </c:pt>
                <c:pt idx="355">
                  <c:v>162.78</c:v>
                </c:pt>
                <c:pt idx="356">
                  <c:v>163.88</c:v>
                </c:pt>
                <c:pt idx="357">
                  <c:v>167.68</c:v>
                </c:pt>
                <c:pt idx="358">
                  <c:v>170.38</c:v>
                </c:pt>
                <c:pt idx="359">
                  <c:v>171.22</c:v>
                </c:pt>
                <c:pt idx="360">
                  <c:v>169.06</c:v>
                </c:pt>
                <c:pt idx="361">
                  <c:v>167.8</c:v>
                </c:pt>
                <c:pt idx="362">
                  <c:v>167.8</c:v>
                </c:pt>
                <c:pt idx="363">
                  <c:v>167.8</c:v>
                </c:pt>
                <c:pt idx="364">
                  <c:v>171.36</c:v>
                </c:pt>
                <c:pt idx="365">
                  <c:v>169</c:v>
                </c:pt>
                <c:pt idx="366">
                  <c:v>168.56</c:v>
                </c:pt>
                <c:pt idx="367">
                  <c:v>165.92</c:v>
                </c:pt>
                <c:pt idx="368">
                  <c:v>159.80000000000001</c:v>
                </c:pt>
                <c:pt idx="369">
                  <c:v>156.08000000000001</c:v>
                </c:pt>
                <c:pt idx="370">
                  <c:v>156.76</c:v>
                </c:pt>
                <c:pt idx="371">
                  <c:v>160.76</c:v>
                </c:pt>
                <c:pt idx="372">
                  <c:v>153.63999999999999</c:v>
                </c:pt>
                <c:pt idx="373">
                  <c:v>155.91999999999999</c:v>
                </c:pt>
                <c:pt idx="374">
                  <c:v>160.12</c:v>
                </c:pt>
                <c:pt idx="375">
                  <c:v>160.41999999999999</c:v>
                </c:pt>
                <c:pt idx="376">
                  <c:v>161.34</c:v>
                </c:pt>
                <c:pt idx="377">
                  <c:v>154.08000000000001</c:v>
                </c:pt>
                <c:pt idx="378">
                  <c:v>158.94</c:v>
                </c:pt>
                <c:pt idx="379">
                  <c:v>158.63999999999999</c:v>
                </c:pt>
                <c:pt idx="380">
                  <c:v>160.02000000000001</c:v>
                </c:pt>
                <c:pt idx="381">
                  <c:v>156.76</c:v>
                </c:pt>
                <c:pt idx="382">
                  <c:v>153.12</c:v>
                </c:pt>
                <c:pt idx="383">
                  <c:v>153.19999999999999</c:v>
                </c:pt>
                <c:pt idx="384">
                  <c:v>155.52000000000001</c:v>
                </c:pt>
                <c:pt idx="385">
                  <c:v>147.47999999999999</c:v>
                </c:pt>
                <c:pt idx="386">
                  <c:v>146.86000000000001</c:v>
                </c:pt>
                <c:pt idx="387">
                  <c:v>151.02000000000001</c:v>
                </c:pt>
                <c:pt idx="388">
                  <c:v>151.96</c:v>
                </c:pt>
                <c:pt idx="389">
                  <c:v>151</c:v>
                </c:pt>
                <c:pt idx="390">
                  <c:v>152.13999999999999</c:v>
                </c:pt>
                <c:pt idx="391">
                  <c:v>149.22</c:v>
                </c:pt>
                <c:pt idx="392">
                  <c:v>145.54</c:v>
                </c:pt>
                <c:pt idx="393">
                  <c:v>150.30000000000001</c:v>
                </c:pt>
                <c:pt idx="394">
                  <c:v>154.22</c:v>
                </c:pt>
                <c:pt idx="395">
                  <c:v>158.22</c:v>
                </c:pt>
                <c:pt idx="396">
                  <c:v>157.63999999999999</c:v>
                </c:pt>
                <c:pt idx="397">
                  <c:v>158.96</c:v>
                </c:pt>
                <c:pt idx="398">
                  <c:v>157.84</c:v>
                </c:pt>
                <c:pt idx="399">
                  <c:v>160.72</c:v>
                </c:pt>
                <c:pt idx="400">
                  <c:v>156.88</c:v>
                </c:pt>
                <c:pt idx="401">
                  <c:v>157.66</c:v>
                </c:pt>
                <c:pt idx="402">
                  <c:v>150.34</c:v>
                </c:pt>
                <c:pt idx="403">
                  <c:v>157.18</c:v>
                </c:pt>
                <c:pt idx="404">
                  <c:v>159.80000000000001</c:v>
                </c:pt>
                <c:pt idx="405">
                  <c:v>160.02000000000001</c:v>
                </c:pt>
                <c:pt idx="406">
                  <c:v>163.32</c:v>
                </c:pt>
                <c:pt idx="407">
                  <c:v>162.47999999999999</c:v>
                </c:pt>
                <c:pt idx="408">
                  <c:v>164</c:v>
                </c:pt>
                <c:pt idx="409">
                  <c:v>166</c:v>
                </c:pt>
                <c:pt idx="410">
                  <c:v>165.86</c:v>
                </c:pt>
                <c:pt idx="411">
                  <c:v>169.76</c:v>
                </c:pt>
                <c:pt idx="412">
                  <c:v>168.98</c:v>
                </c:pt>
                <c:pt idx="413">
                  <c:v>171.6</c:v>
                </c:pt>
                <c:pt idx="414">
                  <c:v>171.56</c:v>
                </c:pt>
                <c:pt idx="415">
                  <c:v>170.5</c:v>
                </c:pt>
                <c:pt idx="416">
                  <c:v>168.68</c:v>
                </c:pt>
                <c:pt idx="417">
                  <c:v>168.5</c:v>
                </c:pt>
                <c:pt idx="418">
                  <c:v>165.28</c:v>
                </c:pt>
                <c:pt idx="419">
                  <c:v>163.08000000000001</c:v>
                </c:pt>
                <c:pt idx="420">
                  <c:v>163.6</c:v>
                </c:pt>
                <c:pt idx="421">
                  <c:v>162.62</c:v>
                </c:pt>
                <c:pt idx="422">
                  <c:v>164.16</c:v>
                </c:pt>
                <c:pt idx="423">
                  <c:v>162.1</c:v>
                </c:pt>
                <c:pt idx="424">
                  <c:v>162.1</c:v>
                </c:pt>
                <c:pt idx="425">
                  <c:v>164.7</c:v>
                </c:pt>
                <c:pt idx="426">
                  <c:v>164.5</c:v>
                </c:pt>
                <c:pt idx="427">
                  <c:v>161.4</c:v>
                </c:pt>
                <c:pt idx="428">
                  <c:v>168.64</c:v>
                </c:pt>
                <c:pt idx="429">
                  <c:v>166.5</c:v>
                </c:pt>
                <c:pt idx="430">
                  <c:v>167.88</c:v>
                </c:pt>
                <c:pt idx="431">
                  <c:v>164.1</c:v>
                </c:pt>
                <c:pt idx="432">
                  <c:v>166.26</c:v>
                </c:pt>
                <c:pt idx="433">
                  <c:v>168.84</c:v>
                </c:pt>
                <c:pt idx="434">
                  <c:v>173.96</c:v>
                </c:pt>
                <c:pt idx="435">
                  <c:v>171.94</c:v>
                </c:pt>
                <c:pt idx="436">
                  <c:v>169.9</c:v>
                </c:pt>
                <c:pt idx="437">
                  <c:v>172.24</c:v>
                </c:pt>
                <c:pt idx="438">
                  <c:v>171.14</c:v>
                </c:pt>
                <c:pt idx="439">
                  <c:v>171.14</c:v>
                </c:pt>
                <c:pt idx="440">
                  <c:v>170.92</c:v>
                </c:pt>
                <c:pt idx="441">
                  <c:v>167.8</c:v>
                </c:pt>
                <c:pt idx="442">
                  <c:v>166.26</c:v>
                </c:pt>
                <c:pt idx="443">
                  <c:v>161.86000000000001</c:v>
                </c:pt>
                <c:pt idx="444">
                  <c:v>160.82</c:v>
                </c:pt>
                <c:pt idx="445">
                  <c:v>155.84</c:v>
                </c:pt>
                <c:pt idx="446">
                  <c:v>151.08000000000001</c:v>
                </c:pt>
                <c:pt idx="447">
                  <c:v>144.66</c:v>
                </c:pt>
                <c:pt idx="448">
                  <c:v>144.30000000000001</c:v>
                </c:pt>
                <c:pt idx="449">
                  <c:v>145.08000000000001</c:v>
                </c:pt>
                <c:pt idx="450">
                  <c:v>150.74</c:v>
                </c:pt>
                <c:pt idx="451">
                  <c:v>147.62</c:v>
                </c:pt>
                <c:pt idx="452">
                  <c:v>144.80000000000001</c:v>
                </c:pt>
                <c:pt idx="453">
                  <c:v>143.47999999999999</c:v>
                </c:pt>
                <c:pt idx="454">
                  <c:v>143.24</c:v>
                </c:pt>
                <c:pt idx="455">
                  <c:v>140.16</c:v>
                </c:pt>
                <c:pt idx="456">
                  <c:v>135.68</c:v>
                </c:pt>
                <c:pt idx="457">
                  <c:v>142.54</c:v>
                </c:pt>
                <c:pt idx="458">
                  <c:v>142.82</c:v>
                </c:pt>
                <c:pt idx="459">
                  <c:v>145.4</c:v>
                </c:pt>
                <c:pt idx="460">
                  <c:v>147.5</c:v>
                </c:pt>
                <c:pt idx="461">
                  <c:v>144.30000000000001</c:v>
                </c:pt>
                <c:pt idx="462">
                  <c:v>145.34</c:v>
                </c:pt>
                <c:pt idx="463">
                  <c:v>145.04</c:v>
                </c:pt>
                <c:pt idx="464">
                  <c:v>148.94</c:v>
                </c:pt>
                <c:pt idx="465">
                  <c:v>150.22</c:v>
                </c:pt>
                <c:pt idx="466">
                  <c:v>149.82</c:v>
                </c:pt>
                <c:pt idx="467">
                  <c:v>150.26</c:v>
                </c:pt>
                <c:pt idx="468">
                  <c:v>146.44</c:v>
                </c:pt>
                <c:pt idx="469">
                  <c:v>147.76</c:v>
                </c:pt>
                <c:pt idx="470">
                  <c:v>150.34</c:v>
                </c:pt>
                <c:pt idx="471">
                  <c:v>150.1</c:v>
                </c:pt>
                <c:pt idx="472">
                  <c:v>149.52000000000001</c:v>
                </c:pt>
                <c:pt idx="473">
                  <c:v>153.52000000000001</c:v>
                </c:pt>
                <c:pt idx="474">
                  <c:v>152.6</c:v>
                </c:pt>
                <c:pt idx="475">
                  <c:v>154.18</c:v>
                </c:pt>
                <c:pt idx="476">
                  <c:v>154.4</c:v>
                </c:pt>
                <c:pt idx="477">
                  <c:v>157</c:v>
                </c:pt>
                <c:pt idx="478">
                  <c:v>158.22</c:v>
                </c:pt>
                <c:pt idx="479">
                  <c:v>157.62</c:v>
                </c:pt>
                <c:pt idx="480">
                  <c:v>157.22</c:v>
                </c:pt>
                <c:pt idx="481">
                  <c:v>154.4</c:v>
                </c:pt>
                <c:pt idx="482">
                  <c:v>156.66</c:v>
                </c:pt>
                <c:pt idx="483">
                  <c:v>158.22</c:v>
                </c:pt>
                <c:pt idx="484">
                  <c:v>157.94</c:v>
                </c:pt>
                <c:pt idx="485">
                  <c:v>157.91999999999999</c:v>
                </c:pt>
                <c:pt idx="486">
                  <c:v>158.28</c:v>
                </c:pt>
                <c:pt idx="487">
                  <c:v>159.41999999999999</c:v>
                </c:pt>
                <c:pt idx="488">
                  <c:v>159.06</c:v>
                </c:pt>
                <c:pt idx="489">
                  <c:v>158.18</c:v>
                </c:pt>
                <c:pt idx="490">
                  <c:v>161</c:v>
                </c:pt>
                <c:pt idx="491">
                  <c:v>161.24</c:v>
                </c:pt>
                <c:pt idx="492">
                  <c:v>158.28</c:v>
                </c:pt>
                <c:pt idx="493">
                  <c:v>156.82</c:v>
                </c:pt>
                <c:pt idx="494">
                  <c:v>156.28</c:v>
                </c:pt>
                <c:pt idx="495">
                  <c:v>158.76</c:v>
                </c:pt>
                <c:pt idx="496">
                  <c:v>157.44</c:v>
                </c:pt>
                <c:pt idx="497">
                  <c:v>156.80000000000001</c:v>
                </c:pt>
                <c:pt idx="498">
                  <c:v>159.47999999999999</c:v>
                </c:pt>
                <c:pt idx="499">
                  <c:v>158.13999999999999</c:v>
                </c:pt>
                <c:pt idx="500">
                  <c:v>161.78</c:v>
                </c:pt>
                <c:pt idx="501">
                  <c:v>160.26</c:v>
                </c:pt>
                <c:pt idx="502">
                  <c:v>155.19999999999999</c:v>
                </c:pt>
                <c:pt idx="503">
                  <c:v>154.41999999999999</c:v>
                </c:pt>
                <c:pt idx="504">
                  <c:v>155.38</c:v>
                </c:pt>
                <c:pt idx="505">
                  <c:v>155.74</c:v>
                </c:pt>
                <c:pt idx="506">
                  <c:v>158.08000000000001</c:v>
                </c:pt>
                <c:pt idx="507">
                  <c:v>157.13999999999999</c:v>
                </c:pt>
                <c:pt idx="508">
                  <c:v>157.74</c:v>
                </c:pt>
                <c:pt idx="509">
                  <c:v>157.74</c:v>
                </c:pt>
                <c:pt idx="510">
                  <c:v>157.74</c:v>
                </c:pt>
                <c:pt idx="511">
                  <c:v>158.88</c:v>
                </c:pt>
                <c:pt idx="512">
                  <c:v>159.34</c:v>
                </c:pt>
                <c:pt idx="513">
                  <c:v>158.52000000000001</c:v>
                </c:pt>
                <c:pt idx="514">
                  <c:v>158.52000000000001</c:v>
                </c:pt>
                <c:pt idx="515">
                  <c:v>163.6</c:v>
                </c:pt>
                <c:pt idx="516">
                  <c:v>168.08</c:v>
                </c:pt>
                <c:pt idx="517">
                  <c:v>172.42</c:v>
                </c:pt>
                <c:pt idx="518">
                  <c:v>172.1</c:v>
                </c:pt>
                <c:pt idx="519">
                  <c:v>172.62</c:v>
                </c:pt>
                <c:pt idx="520">
                  <c:v>171.6</c:v>
                </c:pt>
                <c:pt idx="521">
                  <c:v>173.54</c:v>
                </c:pt>
                <c:pt idx="522">
                  <c:v>177.08</c:v>
                </c:pt>
                <c:pt idx="523">
                  <c:v>180.74</c:v>
                </c:pt>
                <c:pt idx="524">
                  <c:v>182.5</c:v>
                </c:pt>
                <c:pt idx="525">
                  <c:v>180.94</c:v>
                </c:pt>
                <c:pt idx="526">
                  <c:v>182.1</c:v>
                </c:pt>
                <c:pt idx="527">
                  <c:v>177.38</c:v>
                </c:pt>
                <c:pt idx="528">
                  <c:v>178.42</c:v>
                </c:pt>
                <c:pt idx="529">
                  <c:v>179.88</c:v>
                </c:pt>
                <c:pt idx="530">
                  <c:v>179.76</c:v>
                </c:pt>
                <c:pt idx="531">
                  <c:v>181.72</c:v>
                </c:pt>
                <c:pt idx="532">
                  <c:v>185.04</c:v>
                </c:pt>
                <c:pt idx="533">
                  <c:v>185.78</c:v>
                </c:pt>
                <c:pt idx="534">
                  <c:v>186.66</c:v>
                </c:pt>
                <c:pt idx="535">
                  <c:v>185.84</c:v>
                </c:pt>
                <c:pt idx="536">
                  <c:v>186.48</c:v>
                </c:pt>
                <c:pt idx="537">
                  <c:v>188.4</c:v>
                </c:pt>
                <c:pt idx="538">
                  <c:v>188.64</c:v>
                </c:pt>
                <c:pt idx="539">
                  <c:v>186.54</c:v>
                </c:pt>
                <c:pt idx="540">
                  <c:v>188.84</c:v>
                </c:pt>
                <c:pt idx="541">
                  <c:v>189.72</c:v>
                </c:pt>
                <c:pt idx="542">
                  <c:v>189.6</c:v>
                </c:pt>
                <c:pt idx="543">
                  <c:v>185.72</c:v>
                </c:pt>
                <c:pt idx="544">
                  <c:v>186.32</c:v>
                </c:pt>
                <c:pt idx="545">
                  <c:v>187.32</c:v>
                </c:pt>
                <c:pt idx="546">
                  <c:v>172.6</c:v>
                </c:pt>
                <c:pt idx="547">
                  <c:v>174.66</c:v>
                </c:pt>
                <c:pt idx="548">
                  <c:v>173.5</c:v>
                </c:pt>
                <c:pt idx="549">
                  <c:v>175.88</c:v>
                </c:pt>
                <c:pt idx="550">
                  <c:v>171.42</c:v>
                </c:pt>
                <c:pt idx="551">
                  <c:v>172.82</c:v>
                </c:pt>
                <c:pt idx="552">
                  <c:v>172.6</c:v>
                </c:pt>
                <c:pt idx="553">
                  <c:v>170.58</c:v>
                </c:pt>
                <c:pt idx="554">
                  <c:v>172.64</c:v>
                </c:pt>
                <c:pt idx="555">
                  <c:v>174.64</c:v>
                </c:pt>
                <c:pt idx="556">
                  <c:v>174.42</c:v>
                </c:pt>
                <c:pt idx="557">
                  <c:v>171.76</c:v>
                </c:pt>
                <c:pt idx="558">
                  <c:v>171.48</c:v>
                </c:pt>
                <c:pt idx="559">
                  <c:v>172.34</c:v>
                </c:pt>
                <c:pt idx="560">
                  <c:v>168.92</c:v>
                </c:pt>
                <c:pt idx="561">
                  <c:v>168.88</c:v>
                </c:pt>
                <c:pt idx="562">
                  <c:v>163.41999999999999</c:v>
                </c:pt>
                <c:pt idx="563">
                  <c:v>157.41999999999999</c:v>
                </c:pt>
                <c:pt idx="564">
                  <c:v>147.47999999999999</c:v>
                </c:pt>
                <c:pt idx="565">
                  <c:v>152.06</c:v>
                </c:pt>
                <c:pt idx="566">
                  <c:v>138.24</c:v>
                </c:pt>
                <c:pt idx="567">
                  <c:v>142.38</c:v>
                </c:pt>
                <c:pt idx="568">
                  <c:v>139.56</c:v>
                </c:pt>
                <c:pt idx="569">
                  <c:v>136.36000000000001</c:v>
                </c:pt>
                <c:pt idx="570">
                  <c:v>143.13999999999999</c:v>
                </c:pt>
                <c:pt idx="571">
                  <c:v>142.66</c:v>
                </c:pt>
                <c:pt idx="572">
                  <c:v>139.78</c:v>
                </c:pt>
                <c:pt idx="573">
                  <c:v>133.9</c:v>
                </c:pt>
                <c:pt idx="574">
                  <c:v>137</c:v>
                </c:pt>
                <c:pt idx="575">
                  <c:v>137.18</c:v>
                </c:pt>
                <c:pt idx="576">
                  <c:v>142.02000000000001</c:v>
                </c:pt>
                <c:pt idx="577">
                  <c:v>144.82</c:v>
                </c:pt>
                <c:pt idx="578">
                  <c:v>145.80000000000001</c:v>
                </c:pt>
                <c:pt idx="579">
                  <c:v>148.26</c:v>
                </c:pt>
                <c:pt idx="580">
                  <c:v>146.5</c:v>
                </c:pt>
                <c:pt idx="581">
                  <c:v>147.72</c:v>
                </c:pt>
                <c:pt idx="582">
                  <c:v>151.62</c:v>
                </c:pt>
                <c:pt idx="583">
                  <c:v>151.62</c:v>
                </c:pt>
                <c:pt idx="584">
                  <c:v>151.62</c:v>
                </c:pt>
                <c:pt idx="585">
                  <c:v>152.54</c:v>
                </c:pt>
                <c:pt idx="586">
                  <c:v>153.06</c:v>
                </c:pt>
                <c:pt idx="587">
                  <c:v>152.94</c:v>
                </c:pt>
                <c:pt idx="588">
                  <c:v>157.88</c:v>
                </c:pt>
                <c:pt idx="589">
                  <c:v>154.28</c:v>
                </c:pt>
                <c:pt idx="590">
                  <c:v>154.96</c:v>
                </c:pt>
                <c:pt idx="591">
                  <c:v>155.4</c:v>
                </c:pt>
                <c:pt idx="592">
                  <c:v>154.46</c:v>
                </c:pt>
                <c:pt idx="593">
                  <c:v>153.24</c:v>
                </c:pt>
                <c:pt idx="594">
                  <c:v>154.19999999999999</c:v>
                </c:pt>
                <c:pt idx="595">
                  <c:v>151.46</c:v>
                </c:pt>
                <c:pt idx="596">
                  <c:v>153.86000000000001</c:v>
                </c:pt>
                <c:pt idx="597">
                  <c:v>162.04</c:v>
                </c:pt>
                <c:pt idx="598">
                  <c:v>159.88</c:v>
                </c:pt>
                <c:pt idx="599">
                  <c:v>159.88</c:v>
                </c:pt>
                <c:pt idx="600">
                  <c:v>154.94</c:v>
                </c:pt>
                <c:pt idx="601">
                  <c:v>153.26</c:v>
                </c:pt>
                <c:pt idx="602">
                  <c:v>148.24</c:v>
                </c:pt>
                <c:pt idx="603">
                  <c:v>153.24</c:v>
                </c:pt>
                <c:pt idx="604">
                  <c:v>153.24</c:v>
                </c:pt>
                <c:pt idx="605">
                  <c:v>153.58000000000001</c:v>
                </c:pt>
                <c:pt idx="606">
                  <c:v>153.22</c:v>
                </c:pt>
                <c:pt idx="607">
                  <c:v>153.47999999999999</c:v>
                </c:pt>
                <c:pt idx="608">
                  <c:v>153.9</c:v>
                </c:pt>
                <c:pt idx="609">
                  <c:v>155.02000000000001</c:v>
                </c:pt>
                <c:pt idx="610">
                  <c:v>154.4</c:v>
                </c:pt>
                <c:pt idx="611">
                  <c:v>155.96</c:v>
                </c:pt>
                <c:pt idx="612">
                  <c:v>158.06</c:v>
                </c:pt>
                <c:pt idx="613">
                  <c:v>159.41999999999999</c:v>
                </c:pt>
                <c:pt idx="614">
                  <c:v>160.08000000000001</c:v>
                </c:pt>
                <c:pt idx="615">
                  <c:v>163.44</c:v>
                </c:pt>
                <c:pt idx="616">
                  <c:v>158.66</c:v>
                </c:pt>
                <c:pt idx="617">
                  <c:v>156.97999999999999</c:v>
                </c:pt>
                <c:pt idx="618">
                  <c:v>157.32</c:v>
                </c:pt>
                <c:pt idx="619">
                  <c:v>157.32</c:v>
                </c:pt>
                <c:pt idx="620">
                  <c:v>155.80000000000001</c:v>
                </c:pt>
                <c:pt idx="621">
                  <c:v>151.34</c:v>
                </c:pt>
                <c:pt idx="622">
                  <c:v>152.62</c:v>
                </c:pt>
                <c:pt idx="623">
                  <c:v>156.76</c:v>
                </c:pt>
                <c:pt idx="624">
                  <c:v>155.78</c:v>
                </c:pt>
                <c:pt idx="625">
                  <c:v>158.19999999999999</c:v>
                </c:pt>
                <c:pt idx="626">
                  <c:v>158.24</c:v>
                </c:pt>
                <c:pt idx="627">
                  <c:v>157.6</c:v>
                </c:pt>
                <c:pt idx="628">
                  <c:v>156.34</c:v>
                </c:pt>
                <c:pt idx="629">
                  <c:v>155.24</c:v>
                </c:pt>
                <c:pt idx="630">
                  <c:v>156.76</c:v>
                </c:pt>
                <c:pt idx="631">
                  <c:v>157.44</c:v>
                </c:pt>
                <c:pt idx="632">
                  <c:v>153.80000000000001</c:v>
                </c:pt>
                <c:pt idx="633">
                  <c:v>153.94</c:v>
                </c:pt>
                <c:pt idx="634">
                  <c:v>153.46</c:v>
                </c:pt>
                <c:pt idx="635">
                  <c:v>154.32</c:v>
                </c:pt>
                <c:pt idx="636">
                  <c:v>151.46</c:v>
                </c:pt>
                <c:pt idx="637">
                  <c:v>146.96</c:v>
                </c:pt>
                <c:pt idx="638">
                  <c:v>145.22</c:v>
                </c:pt>
                <c:pt idx="639">
                  <c:v>144.91999999999999</c:v>
                </c:pt>
                <c:pt idx="640">
                  <c:v>146.32</c:v>
                </c:pt>
                <c:pt idx="641">
                  <c:v>148.34</c:v>
                </c:pt>
                <c:pt idx="642">
                  <c:v>151.32</c:v>
                </c:pt>
                <c:pt idx="643">
                  <c:v>153.38</c:v>
                </c:pt>
                <c:pt idx="644">
                  <c:v>155.62</c:v>
                </c:pt>
                <c:pt idx="645">
                  <c:v>152.56</c:v>
                </c:pt>
                <c:pt idx="646">
                  <c:v>150.04</c:v>
                </c:pt>
                <c:pt idx="647">
                  <c:v>146.69999999999999</c:v>
                </c:pt>
                <c:pt idx="648">
                  <c:v>148.72</c:v>
                </c:pt>
                <c:pt idx="649">
                  <c:v>148.72</c:v>
                </c:pt>
                <c:pt idx="650">
                  <c:v>149.86000000000001</c:v>
                </c:pt>
                <c:pt idx="651">
                  <c:v>154.80000000000001</c:v>
                </c:pt>
                <c:pt idx="652">
                  <c:v>155.69999999999999</c:v>
                </c:pt>
                <c:pt idx="653">
                  <c:v>155.1</c:v>
                </c:pt>
                <c:pt idx="654">
                  <c:v>156.06</c:v>
                </c:pt>
                <c:pt idx="655">
                  <c:v>159.38</c:v>
                </c:pt>
                <c:pt idx="656">
                  <c:v>164.28</c:v>
                </c:pt>
                <c:pt idx="657">
                  <c:v>164.36</c:v>
                </c:pt>
                <c:pt idx="658">
                  <c:v>163.26</c:v>
                </c:pt>
                <c:pt idx="659">
                  <c:v>164.36</c:v>
                </c:pt>
                <c:pt idx="660">
                  <c:v>163.52000000000001</c:v>
                </c:pt>
                <c:pt idx="661">
                  <c:v>164.06</c:v>
                </c:pt>
                <c:pt idx="662">
                  <c:v>155.4</c:v>
                </c:pt>
                <c:pt idx="663">
                  <c:v>155.74</c:v>
                </c:pt>
                <c:pt idx="664">
                  <c:v>154.96</c:v>
                </c:pt>
                <c:pt idx="665">
                  <c:v>151.41999999999999</c:v>
                </c:pt>
                <c:pt idx="666">
                  <c:v>146.46</c:v>
                </c:pt>
                <c:pt idx="667">
                  <c:v>149.16</c:v>
                </c:pt>
                <c:pt idx="668">
                  <c:v>150.74</c:v>
                </c:pt>
                <c:pt idx="669">
                  <c:v>150.82</c:v>
                </c:pt>
                <c:pt idx="670">
                  <c:v>147.08000000000001</c:v>
                </c:pt>
                <c:pt idx="671">
                  <c:v>148.9</c:v>
                </c:pt>
                <c:pt idx="672">
                  <c:v>148</c:v>
                </c:pt>
                <c:pt idx="673">
                  <c:v>146.6</c:v>
                </c:pt>
                <c:pt idx="674">
                  <c:v>145.88</c:v>
                </c:pt>
                <c:pt idx="675">
                  <c:v>143.54</c:v>
                </c:pt>
                <c:pt idx="676">
                  <c:v>145</c:v>
                </c:pt>
                <c:pt idx="677">
                  <c:v>145.41999999999999</c:v>
                </c:pt>
                <c:pt idx="678">
                  <c:v>144.24</c:v>
                </c:pt>
                <c:pt idx="679">
                  <c:v>143.66</c:v>
                </c:pt>
                <c:pt idx="680">
                  <c:v>142.69999999999999</c:v>
                </c:pt>
                <c:pt idx="681">
                  <c:v>143.04</c:v>
                </c:pt>
                <c:pt idx="682">
                  <c:v>144.54</c:v>
                </c:pt>
                <c:pt idx="683">
                  <c:v>143.97999999999999</c:v>
                </c:pt>
                <c:pt idx="684">
                  <c:v>143.97999999999999</c:v>
                </c:pt>
                <c:pt idx="685">
                  <c:v>149.96</c:v>
                </c:pt>
                <c:pt idx="686">
                  <c:v>149.04</c:v>
                </c:pt>
                <c:pt idx="687">
                  <c:v>147.36000000000001</c:v>
                </c:pt>
                <c:pt idx="688">
                  <c:v>149.06</c:v>
                </c:pt>
                <c:pt idx="689">
                  <c:v>150.80000000000001</c:v>
                </c:pt>
                <c:pt idx="690">
                  <c:v>149.63999999999999</c:v>
                </c:pt>
                <c:pt idx="691">
                  <c:v>149.22</c:v>
                </c:pt>
                <c:pt idx="692">
                  <c:v>147.97999999999999</c:v>
                </c:pt>
                <c:pt idx="693">
                  <c:v>148.24</c:v>
                </c:pt>
                <c:pt idx="694">
                  <c:v>149.9</c:v>
                </c:pt>
                <c:pt idx="695">
                  <c:v>153.58000000000001</c:v>
                </c:pt>
                <c:pt idx="696">
                  <c:v>157.24</c:v>
                </c:pt>
                <c:pt idx="697">
                  <c:v>160.08000000000001</c:v>
                </c:pt>
                <c:pt idx="698">
                  <c:v>161.46</c:v>
                </c:pt>
                <c:pt idx="699">
                  <c:v>158.80000000000001</c:v>
                </c:pt>
                <c:pt idx="700">
                  <c:v>159.22</c:v>
                </c:pt>
                <c:pt idx="701">
                  <c:v>159.58000000000001</c:v>
                </c:pt>
                <c:pt idx="702">
                  <c:v>156.69999999999999</c:v>
                </c:pt>
                <c:pt idx="703">
                  <c:v>155.32</c:v>
                </c:pt>
                <c:pt idx="704">
                  <c:v>153.63999999999999</c:v>
                </c:pt>
                <c:pt idx="705">
                  <c:v>159.68</c:v>
                </c:pt>
                <c:pt idx="706">
                  <c:v>158.12</c:v>
                </c:pt>
                <c:pt idx="707">
                  <c:v>159.08000000000001</c:v>
                </c:pt>
                <c:pt idx="708">
                  <c:v>158.94</c:v>
                </c:pt>
                <c:pt idx="709">
                  <c:v>155.82</c:v>
                </c:pt>
                <c:pt idx="710">
                  <c:v>154.28</c:v>
                </c:pt>
                <c:pt idx="711">
                  <c:v>153.88</c:v>
                </c:pt>
                <c:pt idx="712">
                  <c:v>152.52000000000001</c:v>
                </c:pt>
                <c:pt idx="713">
                  <c:v>154.76</c:v>
                </c:pt>
                <c:pt idx="714">
                  <c:v>152.02000000000001</c:v>
                </c:pt>
                <c:pt idx="715">
                  <c:v>156.78</c:v>
                </c:pt>
                <c:pt idx="716">
                  <c:v>157.18</c:v>
                </c:pt>
                <c:pt idx="717">
                  <c:v>152.28</c:v>
                </c:pt>
                <c:pt idx="718">
                  <c:v>153.08000000000001</c:v>
                </c:pt>
                <c:pt idx="719">
                  <c:v>153.26</c:v>
                </c:pt>
                <c:pt idx="720">
                  <c:v>154.80000000000001</c:v>
                </c:pt>
                <c:pt idx="721">
                  <c:v>151.63999999999999</c:v>
                </c:pt>
                <c:pt idx="722">
                  <c:v>147.80000000000001</c:v>
                </c:pt>
                <c:pt idx="723">
                  <c:v>144.86000000000001</c:v>
                </c:pt>
                <c:pt idx="724">
                  <c:v>144.04</c:v>
                </c:pt>
                <c:pt idx="725">
                  <c:v>134.63999999999999</c:v>
                </c:pt>
                <c:pt idx="726">
                  <c:v>133.22</c:v>
                </c:pt>
                <c:pt idx="727">
                  <c:v>132.24</c:v>
                </c:pt>
                <c:pt idx="728">
                  <c:v>129.19999999999999</c:v>
                </c:pt>
                <c:pt idx="729">
                  <c:v>130.66</c:v>
                </c:pt>
                <c:pt idx="730">
                  <c:v>131.6</c:v>
                </c:pt>
                <c:pt idx="731">
                  <c:v>129.34</c:v>
                </c:pt>
                <c:pt idx="732">
                  <c:v>133.24</c:v>
                </c:pt>
                <c:pt idx="733">
                  <c:v>136.34</c:v>
                </c:pt>
                <c:pt idx="734">
                  <c:v>136.30000000000001</c:v>
                </c:pt>
                <c:pt idx="735">
                  <c:v>136.22</c:v>
                </c:pt>
                <c:pt idx="736">
                  <c:v>136.02000000000001</c:v>
                </c:pt>
                <c:pt idx="737">
                  <c:v>136.97999999999999</c:v>
                </c:pt>
                <c:pt idx="738">
                  <c:v>135.58000000000001</c:v>
                </c:pt>
                <c:pt idx="739">
                  <c:v>136.74</c:v>
                </c:pt>
                <c:pt idx="740">
                  <c:v>138.46</c:v>
                </c:pt>
                <c:pt idx="741">
                  <c:v>139.88</c:v>
                </c:pt>
                <c:pt idx="742">
                  <c:v>139.04</c:v>
                </c:pt>
                <c:pt idx="743">
                  <c:v>142.80000000000001</c:v>
                </c:pt>
                <c:pt idx="744">
                  <c:v>142.54</c:v>
                </c:pt>
                <c:pt idx="745">
                  <c:v>141.72</c:v>
                </c:pt>
                <c:pt idx="746">
                  <c:v>139.97999999999999</c:v>
                </c:pt>
                <c:pt idx="747">
                  <c:v>140.24</c:v>
                </c:pt>
                <c:pt idx="748">
                  <c:v>141.63999999999999</c:v>
                </c:pt>
                <c:pt idx="749">
                  <c:v>140.19999999999999</c:v>
                </c:pt>
                <c:pt idx="750">
                  <c:v>140.12</c:v>
                </c:pt>
                <c:pt idx="751">
                  <c:v>140.30000000000001</c:v>
                </c:pt>
                <c:pt idx="752">
                  <c:v>141.04</c:v>
                </c:pt>
                <c:pt idx="753">
                  <c:v>142.36000000000001</c:v>
                </c:pt>
                <c:pt idx="754">
                  <c:v>142.97999999999999</c:v>
                </c:pt>
                <c:pt idx="755">
                  <c:v>139.46</c:v>
                </c:pt>
                <c:pt idx="756">
                  <c:v>140.24</c:v>
                </c:pt>
                <c:pt idx="757">
                  <c:v>140.13999999999999</c:v>
                </c:pt>
                <c:pt idx="758">
                  <c:v>143.28</c:v>
                </c:pt>
                <c:pt idx="759">
                  <c:v>142.5</c:v>
                </c:pt>
                <c:pt idx="760">
                  <c:v>141.68</c:v>
                </c:pt>
                <c:pt idx="761">
                  <c:v>141.08000000000001</c:v>
                </c:pt>
                <c:pt idx="762">
                  <c:v>150</c:v>
                </c:pt>
                <c:pt idx="763">
                  <c:v>146.63999999999999</c:v>
                </c:pt>
                <c:pt idx="764">
                  <c:v>146.5</c:v>
                </c:pt>
                <c:pt idx="765">
                  <c:v>147.66</c:v>
                </c:pt>
                <c:pt idx="766">
                  <c:v>151.63999999999999</c:v>
                </c:pt>
                <c:pt idx="767">
                  <c:v>151.41999999999999</c:v>
                </c:pt>
                <c:pt idx="768">
                  <c:v>151.78</c:v>
                </c:pt>
                <c:pt idx="769">
                  <c:v>151.78</c:v>
                </c:pt>
                <c:pt idx="770">
                  <c:v>151.78</c:v>
                </c:pt>
                <c:pt idx="771">
                  <c:v>153.66</c:v>
                </c:pt>
                <c:pt idx="772">
                  <c:v>153.5</c:v>
                </c:pt>
                <c:pt idx="773">
                  <c:v>153.78</c:v>
                </c:pt>
                <c:pt idx="774">
                  <c:v>153.78</c:v>
                </c:pt>
                <c:pt idx="775">
                  <c:v>155.28</c:v>
                </c:pt>
                <c:pt idx="776">
                  <c:v>153.12</c:v>
                </c:pt>
                <c:pt idx="777">
                  <c:v>155.58000000000001</c:v>
                </c:pt>
                <c:pt idx="778">
                  <c:v>155.6</c:v>
                </c:pt>
                <c:pt idx="779">
                  <c:v>154.82</c:v>
                </c:pt>
                <c:pt idx="780">
                  <c:v>154.28</c:v>
                </c:pt>
                <c:pt idx="781">
                  <c:v>152.63999999999999</c:v>
                </c:pt>
                <c:pt idx="782">
                  <c:v>145.58000000000001</c:v>
                </c:pt>
                <c:pt idx="783">
                  <c:v>145.54</c:v>
                </c:pt>
                <c:pt idx="784">
                  <c:v>144.97999999999999</c:v>
                </c:pt>
                <c:pt idx="785">
                  <c:v>141.4</c:v>
                </c:pt>
                <c:pt idx="786">
                  <c:v>140.68</c:v>
                </c:pt>
                <c:pt idx="787">
                  <c:v>140.72</c:v>
                </c:pt>
                <c:pt idx="788">
                  <c:v>141.04</c:v>
                </c:pt>
                <c:pt idx="789">
                  <c:v>144.94</c:v>
                </c:pt>
                <c:pt idx="790">
                  <c:v>146.78</c:v>
                </c:pt>
                <c:pt idx="791">
                  <c:v>147.34</c:v>
                </c:pt>
                <c:pt idx="792">
                  <c:v>145.38</c:v>
                </c:pt>
                <c:pt idx="793">
                  <c:v>149.24</c:v>
                </c:pt>
                <c:pt idx="794">
                  <c:v>147.54</c:v>
                </c:pt>
                <c:pt idx="795">
                  <c:v>150.26</c:v>
                </c:pt>
                <c:pt idx="796">
                  <c:v>148.41999999999999</c:v>
                </c:pt>
                <c:pt idx="797">
                  <c:v>146.04</c:v>
                </c:pt>
                <c:pt idx="798">
                  <c:v>150.72</c:v>
                </c:pt>
                <c:pt idx="799">
                  <c:v>145.68</c:v>
                </c:pt>
                <c:pt idx="800">
                  <c:v>146.30000000000001</c:v>
                </c:pt>
                <c:pt idx="801">
                  <c:v>144.4</c:v>
                </c:pt>
                <c:pt idx="802">
                  <c:v>143.16</c:v>
                </c:pt>
                <c:pt idx="803">
                  <c:v>142.28</c:v>
                </c:pt>
                <c:pt idx="804">
                  <c:v>142.88</c:v>
                </c:pt>
                <c:pt idx="805">
                  <c:v>140.47999999999999</c:v>
                </c:pt>
                <c:pt idx="806">
                  <c:v>142.02000000000001</c:v>
                </c:pt>
                <c:pt idx="807">
                  <c:v>143.41999999999999</c:v>
                </c:pt>
                <c:pt idx="808">
                  <c:v>146.72</c:v>
                </c:pt>
                <c:pt idx="809">
                  <c:v>149</c:v>
                </c:pt>
                <c:pt idx="810">
                  <c:v>161.80000000000001</c:v>
                </c:pt>
                <c:pt idx="811">
                  <c:v>162.76</c:v>
                </c:pt>
                <c:pt idx="812">
                  <c:v>163.68</c:v>
                </c:pt>
                <c:pt idx="813">
                  <c:v>163.74</c:v>
                </c:pt>
                <c:pt idx="814">
                  <c:v>165.84</c:v>
                </c:pt>
                <c:pt idx="815">
                  <c:v>166.86</c:v>
                </c:pt>
                <c:pt idx="816">
                  <c:v>168.9</c:v>
                </c:pt>
                <c:pt idx="817">
                  <c:v>164.46</c:v>
                </c:pt>
                <c:pt idx="818">
                  <c:v>169.52</c:v>
                </c:pt>
                <c:pt idx="819">
                  <c:v>170.14</c:v>
                </c:pt>
                <c:pt idx="820">
                  <c:v>169.46</c:v>
                </c:pt>
                <c:pt idx="821">
                  <c:v>170.92</c:v>
                </c:pt>
                <c:pt idx="822">
                  <c:v>173.06</c:v>
                </c:pt>
                <c:pt idx="823">
                  <c:v>172.24</c:v>
                </c:pt>
                <c:pt idx="824">
                  <c:v>173.8</c:v>
                </c:pt>
                <c:pt idx="825">
                  <c:v>177.58</c:v>
                </c:pt>
                <c:pt idx="826">
                  <c:v>177.06</c:v>
                </c:pt>
                <c:pt idx="827">
                  <c:v>174.4</c:v>
                </c:pt>
                <c:pt idx="828">
                  <c:v>176.92</c:v>
                </c:pt>
                <c:pt idx="829">
                  <c:v>176.52</c:v>
                </c:pt>
                <c:pt idx="830">
                  <c:v>175.06</c:v>
                </c:pt>
                <c:pt idx="831">
                  <c:v>175.74</c:v>
                </c:pt>
                <c:pt idx="832">
                  <c:v>181.84</c:v>
                </c:pt>
                <c:pt idx="833">
                  <c:v>180.8</c:v>
                </c:pt>
                <c:pt idx="834">
                  <c:v>181.48</c:v>
                </c:pt>
                <c:pt idx="835">
                  <c:v>180.78</c:v>
                </c:pt>
                <c:pt idx="836">
                  <c:v>181.52</c:v>
                </c:pt>
                <c:pt idx="837">
                  <c:v>183.2</c:v>
                </c:pt>
                <c:pt idx="838">
                  <c:v>183.2</c:v>
                </c:pt>
                <c:pt idx="839">
                  <c:v>183.2</c:v>
                </c:pt>
                <c:pt idx="840">
                  <c:v>184.12</c:v>
                </c:pt>
                <c:pt idx="841">
                  <c:v>188.54</c:v>
                </c:pt>
                <c:pt idx="842">
                  <c:v>193.16</c:v>
                </c:pt>
                <c:pt idx="843">
                  <c:v>189.74</c:v>
                </c:pt>
                <c:pt idx="844">
                  <c:v>193.18</c:v>
                </c:pt>
                <c:pt idx="845">
                  <c:v>188.9</c:v>
                </c:pt>
                <c:pt idx="846">
                  <c:v>189.48</c:v>
                </c:pt>
                <c:pt idx="847">
                  <c:v>183.64</c:v>
                </c:pt>
                <c:pt idx="848">
                  <c:v>182.86</c:v>
                </c:pt>
                <c:pt idx="849">
                  <c:v>183.14</c:v>
                </c:pt>
                <c:pt idx="850">
                  <c:v>178.48</c:v>
                </c:pt>
                <c:pt idx="851">
                  <c:v>179.94</c:v>
                </c:pt>
                <c:pt idx="852">
                  <c:v>183.98</c:v>
                </c:pt>
                <c:pt idx="853">
                  <c:v>185.84</c:v>
                </c:pt>
                <c:pt idx="854">
                  <c:v>189.18</c:v>
                </c:pt>
                <c:pt idx="855">
                  <c:v>192.24</c:v>
                </c:pt>
                <c:pt idx="856">
                  <c:v>191.14</c:v>
                </c:pt>
                <c:pt idx="857">
                  <c:v>204</c:v>
                </c:pt>
                <c:pt idx="858">
                  <c:v>204.35</c:v>
                </c:pt>
                <c:pt idx="859">
                  <c:v>203.65</c:v>
                </c:pt>
                <c:pt idx="860">
                  <c:v>202.7</c:v>
                </c:pt>
                <c:pt idx="861">
                  <c:v>203.45</c:v>
                </c:pt>
                <c:pt idx="862">
                  <c:v>201</c:v>
                </c:pt>
                <c:pt idx="863">
                  <c:v>202.35</c:v>
                </c:pt>
                <c:pt idx="864">
                  <c:v>202.35</c:v>
                </c:pt>
                <c:pt idx="865">
                  <c:v>210.35</c:v>
                </c:pt>
                <c:pt idx="866">
                  <c:v>211.65</c:v>
                </c:pt>
                <c:pt idx="867">
                  <c:v>213.25</c:v>
                </c:pt>
                <c:pt idx="868">
                  <c:v>213.95</c:v>
                </c:pt>
                <c:pt idx="869">
                  <c:v>214.55</c:v>
                </c:pt>
                <c:pt idx="870">
                  <c:v>217.2</c:v>
                </c:pt>
                <c:pt idx="871">
                  <c:v>213.1</c:v>
                </c:pt>
                <c:pt idx="872">
                  <c:v>214.9</c:v>
                </c:pt>
                <c:pt idx="873">
                  <c:v>216.75</c:v>
                </c:pt>
                <c:pt idx="874">
                  <c:v>216.75</c:v>
                </c:pt>
                <c:pt idx="875">
                  <c:v>217.55</c:v>
                </c:pt>
                <c:pt idx="876">
                  <c:v>211.45</c:v>
                </c:pt>
                <c:pt idx="877">
                  <c:v>215</c:v>
                </c:pt>
                <c:pt idx="878">
                  <c:v>216.15</c:v>
                </c:pt>
                <c:pt idx="879">
                  <c:v>216.15</c:v>
                </c:pt>
                <c:pt idx="880">
                  <c:v>219.1</c:v>
                </c:pt>
                <c:pt idx="881">
                  <c:v>214.15</c:v>
                </c:pt>
                <c:pt idx="882">
                  <c:v>218.55</c:v>
                </c:pt>
                <c:pt idx="883">
                  <c:v>220</c:v>
                </c:pt>
                <c:pt idx="884">
                  <c:v>219.2</c:v>
                </c:pt>
                <c:pt idx="885">
                  <c:v>215</c:v>
                </c:pt>
                <c:pt idx="886">
                  <c:v>212.65</c:v>
                </c:pt>
                <c:pt idx="887">
                  <c:v>216.15</c:v>
                </c:pt>
                <c:pt idx="888">
                  <c:v>217.25</c:v>
                </c:pt>
                <c:pt idx="889">
                  <c:v>214.75</c:v>
                </c:pt>
                <c:pt idx="890">
                  <c:v>209.05</c:v>
                </c:pt>
                <c:pt idx="891">
                  <c:v>208.7</c:v>
                </c:pt>
                <c:pt idx="892">
                  <c:v>205.15</c:v>
                </c:pt>
                <c:pt idx="893">
                  <c:v>202</c:v>
                </c:pt>
                <c:pt idx="894">
                  <c:v>204.9</c:v>
                </c:pt>
                <c:pt idx="895">
                  <c:v>206</c:v>
                </c:pt>
                <c:pt idx="896">
                  <c:v>206.7</c:v>
                </c:pt>
                <c:pt idx="897">
                  <c:v>208.05</c:v>
                </c:pt>
                <c:pt idx="898">
                  <c:v>204.85</c:v>
                </c:pt>
                <c:pt idx="899">
                  <c:v>207.55</c:v>
                </c:pt>
                <c:pt idx="900">
                  <c:v>206.15</c:v>
                </c:pt>
                <c:pt idx="901">
                  <c:v>205.85</c:v>
                </c:pt>
                <c:pt idx="902">
                  <c:v>209.75</c:v>
                </c:pt>
                <c:pt idx="903">
                  <c:v>208.9</c:v>
                </c:pt>
                <c:pt idx="904">
                  <c:v>213.2</c:v>
                </c:pt>
                <c:pt idx="905">
                  <c:v>210.75</c:v>
                </c:pt>
                <c:pt idx="906">
                  <c:v>218.15</c:v>
                </c:pt>
                <c:pt idx="907">
                  <c:v>224.35</c:v>
                </c:pt>
                <c:pt idx="908">
                  <c:v>220.55</c:v>
                </c:pt>
                <c:pt idx="909">
                  <c:v>222.05</c:v>
                </c:pt>
                <c:pt idx="910">
                  <c:v>216.75</c:v>
                </c:pt>
                <c:pt idx="911">
                  <c:v>219.55</c:v>
                </c:pt>
                <c:pt idx="912">
                  <c:v>222.6</c:v>
                </c:pt>
                <c:pt idx="913">
                  <c:v>222.45</c:v>
                </c:pt>
                <c:pt idx="914">
                  <c:v>225.75</c:v>
                </c:pt>
                <c:pt idx="915">
                  <c:v>227.35</c:v>
                </c:pt>
                <c:pt idx="916">
                  <c:v>230.7</c:v>
                </c:pt>
                <c:pt idx="917">
                  <c:v>228.6</c:v>
                </c:pt>
                <c:pt idx="918">
                  <c:v>228.65</c:v>
                </c:pt>
                <c:pt idx="919">
                  <c:v>230.85</c:v>
                </c:pt>
                <c:pt idx="920">
                  <c:v>230.5</c:v>
                </c:pt>
                <c:pt idx="921">
                  <c:v>228.4</c:v>
                </c:pt>
                <c:pt idx="922">
                  <c:v>227.9</c:v>
                </c:pt>
                <c:pt idx="923">
                  <c:v>231.4</c:v>
                </c:pt>
                <c:pt idx="924">
                  <c:v>232.75</c:v>
                </c:pt>
                <c:pt idx="925">
                  <c:v>234.05</c:v>
                </c:pt>
                <c:pt idx="926">
                  <c:v>233.8</c:v>
                </c:pt>
                <c:pt idx="927">
                  <c:v>222.9</c:v>
                </c:pt>
                <c:pt idx="928">
                  <c:v>209.1</c:v>
                </c:pt>
                <c:pt idx="929">
                  <c:v>206.2</c:v>
                </c:pt>
                <c:pt idx="930">
                  <c:v>208.2</c:v>
                </c:pt>
                <c:pt idx="931">
                  <c:v>214.75</c:v>
                </c:pt>
                <c:pt idx="932">
                  <c:v>214</c:v>
                </c:pt>
                <c:pt idx="933">
                  <c:v>218.25</c:v>
                </c:pt>
                <c:pt idx="934">
                  <c:v>220.1</c:v>
                </c:pt>
                <c:pt idx="935">
                  <c:v>219.25</c:v>
                </c:pt>
                <c:pt idx="936">
                  <c:v>221.6</c:v>
                </c:pt>
                <c:pt idx="937">
                  <c:v>227.75</c:v>
                </c:pt>
                <c:pt idx="938">
                  <c:v>228.3</c:v>
                </c:pt>
                <c:pt idx="939">
                  <c:v>229</c:v>
                </c:pt>
                <c:pt idx="940">
                  <c:v>226</c:v>
                </c:pt>
                <c:pt idx="941">
                  <c:v>224.85</c:v>
                </c:pt>
                <c:pt idx="942">
                  <c:v>225.4</c:v>
                </c:pt>
                <c:pt idx="943">
                  <c:v>230.45</c:v>
                </c:pt>
                <c:pt idx="944">
                  <c:v>230.45</c:v>
                </c:pt>
                <c:pt idx="945">
                  <c:v>230.2</c:v>
                </c:pt>
                <c:pt idx="946">
                  <c:v>223.9</c:v>
                </c:pt>
                <c:pt idx="947">
                  <c:v>226.05</c:v>
                </c:pt>
                <c:pt idx="948">
                  <c:v>228.4</c:v>
                </c:pt>
                <c:pt idx="949">
                  <c:v>227.15</c:v>
                </c:pt>
                <c:pt idx="950">
                  <c:v>223.05</c:v>
                </c:pt>
                <c:pt idx="951">
                  <c:v>223.7</c:v>
                </c:pt>
                <c:pt idx="952">
                  <c:v>228.55</c:v>
                </c:pt>
                <c:pt idx="953">
                  <c:v>220.85</c:v>
                </c:pt>
                <c:pt idx="954">
                  <c:v>224</c:v>
                </c:pt>
                <c:pt idx="955">
                  <c:v>216.7</c:v>
                </c:pt>
                <c:pt idx="956">
                  <c:v>215.15</c:v>
                </c:pt>
                <c:pt idx="957">
                  <c:v>218.6</c:v>
                </c:pt>
                <c:pt idx="958">
                  <c:v>221.15</c:v>
                </c:pt>
                <c:pt idx="959">
                  <c:v>221</c:v>
                </c:pt>
                <c:pt idx="960">
                  <c:v>225</c:v>
                </c:pt>
                <c:pt idx="961">
                  <c:v>223.5</c:v>
                </c:pt>
                <c:pt idx="962">
                  <c:v>227.65</c:v>
                </c:pt>
                <c:pt idx="963">
                  <c:v>226.75</c:v>
                </c:pt>
                <c:pt idx="964">
                  <c:v>223.2</c:v>
                </c:pt>
                <c:pt idx="965">
                  <c:v>226.4</c:v>
                </c:pt>
                <c:pt idx="966">
                  <c:v>223.2</c:v>
                </c:pt>
                <c:pt idx="967">
                  <c:v>227.05</c:v>
                </c:pt>
                <c:pt idx="968">
                  <c:v>229.25</c:v>
                </c:pt>
                <c:pt idx="969">
                  <c:v>224.55</c:v>
                </c:pt>
                <c:pt idx="970">
                  <c:v>219.7</c:v>
                </c:pt>
                <c:pt idx="971">
                  <c:v>220.2</c:v>
                </c:pt>
                <c:pt idx="972">
                  <c:v>219.35</c:v>
                </c:pt>
                <c:pt idx="973">
                  <c:v>226.25</c:v>
                </c:pt>
                <c:pt idx="974">
                  <c:v>229.65</c:v>
                </c:pt>
                <c:pt idx="975">
                  <c:v>228.45</c:v>
                </c:pt>
                <c:pt idx="976">
                  <c:v>230.65</c:v>
                </c:pt>
                <c:pt idx="977">
                  <c:v>231.15</c:v>
                </c:pt>
                <c:pt idx="978">
                  <c:v>235.85</c:v>
                </c:pt>
                <c:pt idx="979">
                  <c:v>232.9</c:v>
                </c:pt>
                <c:pt idx="980">
                  <c:v>234.05</c:v>
                </c:pt>
                <c:pt idx="981">
                  <c:v>237.05</c:v>
                </c:pt>
                <c:pt idx="982">
                  <c:v>245.1</c:v>
                </c:pt>
                <c:pt idx="983">
                  <c:v>242.25</c:v>
                </c:pt>
                <c:pt idx="984">
                  <c:v>239.75</c:v>
                </c:pt>
                <c:pt idx="985">
                  <c:v>242.2</c:v>
                </c:pt>
                <c:pt idx="986">
                  <c:v>238.15</c:v>
                </c:pt>
                <c:pt idx="987">
                  <c:v>248.05</c:v>
                </c:pt>
                <c:pt idx="988">
                  <c:v>241.4</c:v>
                </c:pt>
                <c:pt idx="989">
                  <c:v>241.8</c:v>
                </c:pt>
                <c:pt idx="990">
                  <c:v>238.8</c:v>
                </c:pt>
                <c:pt idx="991">
                  <c:v>242.1</c:v>
                </c:pt>
                <c:pt idx="992">
                  <c:v>237.5</c:v>
                </c:pt>
                <c:pt idx="993">
                  <c:v>240.6</c:v>
                </c:pt>
                <c:pt idx="994">
                  <c:v>243.5</c:v>
                </c:pt>
                <c:pt idx="995">
                  <c:v>244.9</c:v>
                </c:pt>
                <c:pt idx="996">
                  <c:v>258.14999999999998</c:v>
                </c:pt>
                <c:pt idx="997">
                  <c:v>253.85</c:v>
                </c:pt>
                <c:pt idx="998">
                  <c:v>251.5</c:v>
                </c:pt>
                <c:pt idx="999">
                  <c:v>260.64999999999998</c:v>
                </c:pt>
                <c:pt idx="1000">
                  <c:v>257.5</c:v>
                </c:pt>
                <c:pt idx="1001">
                  <c:v>258.85000000000002</c:v>
                </c:pt>
                <c:pt idx="1002">
                  <c:v>256.60000000000002</c:v>
                </c:pt>
                <c:pt idx="1003">
                  <c:v>259.35000000000002</c:v>
                </c:pt>
                <c:pt idx="1004">
                  <c:v>260.85000000000002</c:v>
                </c:pt>
                <c:pt idx="1005">
                  <c:v>255.85</c:v>
                </c:pt>
                <c:pt idx="1006">
                  <c:v>258.95</c:v>
                </c:pt>
                <c:pt idx="1007">
                  <c:v>262.64999999999998</c:v>
                </c:pt>
                <c:pt idx="1008">
                  <c:v>257.2</c:v>
                </c:pt>
                <c:pt idx="1009">
                  <c:v>263.64999999999998</c:v>
                </c:pt>
                <c:pt idx="1010">
                  <c:v>260.95</c:v>
                </c:pt>
                <c:pt idx="1011">
                  <c:v>258.95</c:v>
                </c:pt>
                <c:pt idx="1012">
                  <c:v>265.10000000000002</c:v>
                </c:pt>
                <c:pt idx="1013">
                  <c:v>263.8</c:v>
                </c:pt>
                <c:pt idx="1014">
                  <c:v>262.85000000000002</c:v>
                </c:pt>
                <c:pt idx="1015">
                  <c:v>264.60000000000002</c:v>
                </c:pt>
                <c:pt idx="1016">
                  <c:v>262.10000000000002</c:v>
                </c:pt>
                <c:pt idx="1017">
                  <c:v>267.55</c:v>
                </c:pt>
                <c:pt idx="1018">
                  <c:v>264.8</c:v>
                </c:pt>
                <c:pt idx="1019">
                  <c:v>267.55</c:v>
                </c:pt>
                <c:pt idx="1020">
                  <c:v>264.2</c:v>
                </c:pt>
                <c:pt idx="1021">
                  <c:v>266.64999999999998</c:v>
                </c:pt>
                <c:pt idx="1022">
                  <c:v>270.7</c:v>
                </c:pt>
                <c:pt idx="1023">
                  <c:v>269.39999999999998</c:v>
                </c:pt>
                <c:pt idx="1024">
                  <c:v>270.3</c:v>
                </c:pt>
                <c:pt idx="1025">
                  <c:v>264.55</c:v>
                </c:pt>
                <c:pt idx="1026">
                  <c:v>267.05</c:v>
                </c:pt>
                <c:pt idx="1027">
                  <c:v>260.25</c:v>
                </c:pt>
                <c:pt idx="1028">
                  <c:v>260.25</c:v>
                </c:pt>
                <c:pt idx="1029">
                  <c:v>261.60000000000002</c:v>
                </c:pt>
                <c:pt idx="1030">
                  <c:v>263.55</c:v>
                </c:pt>
                <c:pt idx="1031">
                  <c:v>263.55</c:v>
                </c:pt>
                <c:pt idx="1032">
                  <c:v>263.55</c:v>
                </c:pt>
                <c:pt idx="1033">
                  <c:v>264.89999999999998</c:v>
                </c:pt>
                <c:pt idx="1034">
                  <c:v>264.75</c:v>
                </c:pt>
                <c:pt idx="1035">
                  <c:v>268.14999999999998</c:v>
                </c:pt>
                <c:pt idx="1036">
                  <c:v>268.14999999999998</c:v>
                </c:pt>
                <c:pt idx="1037">
                  <c:v>266.89999999999998</c:v>
                </c:pt>
                <c:pt idx="1038">
                  <c:v>266.45</c:v>
                </c:pt>
                <c:pt idx="1039">
                  <c:v>272.8</c:v>
                </c:pt>
                <c:pt idx="1040">
                  <c:v>265.7</c:v>
                </c:pt>
                <c:pt idx="1041">
                  <c:v>265</c:v>
                </c:pt>
                <c:pt idx="1042">
                  <c:v>265.85000000000002</c:v>
                </c:pt>
                <c:pt idx="1043">
                  <c:v>258.05</c:v>
                </c:pt>
                <c:pt idx="1044">
                  <c:v>260.7</c:v>
                </c:pt>
                <c:pt idx="1045">
                  <c:v>263.8</c:v>
                </c:pt>
                <c:pt idx="1046">
                  <c:v>280.95</c:v>
                </c:pt>
                <c:pt idx="1047">
                  <c:v>282.7</c:v>
                </c:pt>
                <c:pt idx="1048">
                  <c:v>289.35000000000002</c:v>
                </c:pt>
                <c:pt idx="1049">
                  <c:v>291.85000000000002</c:v>
                </c:pt>
                <c:pt idx="1050">
                  <c:v>295.95</c:v>
                </c:pt>
                <c:pt idx="1051">
                  <c:v>293.75</c:v>
                </c:pt>
                <c:pt idx="1052">
                  <c:v>298.64999999999998</c:v>
                </c:pt>
                <c:pt idx="1053">
                  <c:v>293.05</c:v>
                </c:pt>
                <c:pt idx="1054">
                  <c:v>288.39999999999998</c:v>
                </c:pt>
                <c:pt idx="1055">
                  <c:v>289.35000000000002</c:v>
                </c:pt>
                <c:pt idx="1056">
                  <c:v>296.3</c:v>
                </c:pt>
                <c:pt idx="1057">
                  <c:v>295.8</c:v>
                </c:pt>
                <c:pt idx="1058">
                  <c:v>297</c:v>
                </c:pt>
                <c:pt idx="1059">
                  <c:v>290.55</c:v>
                </c:pt>
                <c:pt idx="1060">
                  <c:v>294.25</c:v>
                </c:pt>
                <c:pt idx="1061">
                  <c:v>295.3</c:v>
                </c:pt>
                <c:pt idx="1062">
                  <c:v>307.5</c:v>
                </c:pt>
                <c:pt idx="1063">
                  <c:v>304.7</c:v>
                </c:pt>
                <c:pt idx="1064">
                  <c:v>302.75</c:v>
                </c:pt>
                <c:pt idx="1065">
                  <c:v>306.45</c:v>
                </c:pt>
                <c:pt idx="1066">
                  <c:v>307.75</c:v>
                </c:pt>
                <c:pt idx="1067">
                  <c:v>293.25</c:v>
                </c:pt>
                <c:pt idx="1068">
                  <c:v>294.60000000000002</c:v>
                </c:pt>
                <c:pt idx="1069">
                  <c:v>304.39999999999998</c:v>
                </c:pt>
                <c:pt idx="1070">
                  <c:v>308.2</c:v>
                </c:pt>
                <c:pt idx="1071">
                  <c:v>305.95</c:v>
                </c:pt>
                <c:pt idx="1072">
                  <c:v>298.39999999999998</c:v>
                </c:pt>
                <c:pt idx="1073">
                  <c:v>303.8</c:v>
                </c:pt>
                <c:pt idx="1074">
                  <c:v>298.75</c:v>
                </c:pt>
                <c:pt idx="1075">
                  <c:v>296.85000000000002</c:v>
                </c:pt>
                <c:pt idx="1076">
                  <c:v>308.95</c:v>
                </c:pt>
                <c:pt idx="1077">
                  <c:v>301.05</c:v>
                </c:pt>
                <c:pt idx="1078">
                  <c:v>311.3</c:v>
                </c:pt>
                <c:pt idx="1079">
                  <c:v>311.10000000000002</c:v>
                </c:pt>
                <c:pt idx="1080">
                  <c:v>292.39999999999998</c:v>
                </c:pt>
                <c:pt idx="1081">
                  <c:v>303.45</c:v>
                </c:pt>
                <c:pt idx="1082">
                  <c:v>308.39999999999998</c:v>
                </c:pt>
                <c:pt idx="1083">
                  <c:v>298.75</c:v>
                </c:pt>
                <c:pt idx="1084">
                  <c:v>284.55</c:v>
                </c:pt>
                <c:pt idx="1085">
                  <c:v>283.55</c:v>
                </c:pt>
                <c:pt idx="1086">
                  <c:v>292.10000000000002</c:v>
                </c:pt>
                <c:pt idx="1087">
                  <c:v>288.85000000000002</c:v>
                </c:pt>
                <c:pt idx="1088">
                  <c:v>294.75</c:v>
                </c:pt>
                <c:pt idx="1089">
                  <c:v>294.85000000000002</c:v>
                </c:pt>
                <c:pt idx="1090">
                  <c:v>303.64999999999998</c:v>
                </c:pt>
                <c:pt idx="1091">
                  <c:v>304.89999999999998</c:v>
                </c:pt>
                <c:pt idx="1092">
                  <c:v>302.05</c:v>
                </c:pt>
                <c:pt idx="1093">
                  <c:v>297.45</c:v>
                </c:pt>
                <c:pt idx="1094">
                  <c:v>303.60000000000002</c:v>
                </c:pt>
                <c:pt idx="1095">
                  <c:v>308</c:v>
                </c:pt>
                <c:pt idx="1096">
                  <c:v>309.25</c:v>
                </c:pt>
                <c:pt idx="1097">
                  <c:v>303.5</c:v>
                </c:pt>
                <c:pt idx="1098">
                  <c:v>293.5</c:v>
                </c:pt>
                <c:pt idx="1099">
                  <c:v>287.8</c:v>
                </c:pt>
                <c:pt idx="1100">
                  <c:v>293.89999999999998</c:v>
                </c:pt>
                <c:pt idx="1101">
                  <c:v>296.75</c:v>
                </c:pt>
                <c:pt idx="1102">
                  <c:v>270.89999999999998</c:v>
                </c:pt>
                <c:pt idx="1103">
                  <c:v>250.05</c:v>
                </c:pt>
                <c:pt idx="1104">
                  <c:v>241.85</c:v>
                </c:pt>
                <c:pt idx="1105">
                  <c:v>254.05</c:v>
                </c:pt>
                <c:pt idx="1106">
                  <c:v>241.65</c:v>
                </c:pt>
                <c:pt idx="1107">
                  <c:v>260.25</c:v>
                </c:pt>
                <c:pt idx="1108">
                  <c:v>257.95</c:v>
                </c:pt>
                <c:pt idx="1109">
                  <c:v>270.39999999999998</c:v>
                </c:pt>
                <c:pt idx="1110">
                  <c:v>279.2</c:v>
                </c:pt>
                <c:pt idx="1111">
                  <c:v>278</c:v>
                </c:pt>
                <c:pt idx="1112">
                  <c:v>277.3</c:v>
                </c:pt>
                <c:pt idx="1113">
                  <c:v>277.3</c:v>
                </c:pt>
                <c:pt idx="1114">
                  <c:v>277.3</c:v>
                </c:pt>
                <c:pt idx="1115">
                  <c:v>280</c:v>
                </c:pt>
                <c:pt idx="1116">
                  <c:v>293.75</c:v>
                </c:pt>
                <c:pt idx="1117">
                  <c:v>289.60000000000002</c:v>
                </c:pt>
                <c:pt idx="1118">
                  <c:v>292.85000000000002</c:v>
                </c:pt>
                <c:pt idx="1119">
                  <c:v>295.10000000000002</c:v>
                </c:pt>
                <c:pt idx="1120">
                  <c:v>298</c:v>
                </c:pt>
                <c:pt idx="1121">
                  <c:v>296.8</c:v>
                </c:pt>
                <c:pt idx="1122">
                  <c:v>294.8</c:v>
                </c:pt>
                <c:pt idx="1123">
                  <c:v>301.05</c:v>
                </c:pt>
                <c:pt idx="1124">
                  <c:v>301.05</c:v>
                </c:pt>
                <c:pt idx="1125">
                  <c:v>298.10000000000002</c:v>
                </c:pt>
                <c:pt idx="1126">
                  <c:v>296.14999999999998</c:v>
                </c:pt>
                <c:pt idx="1127">
                  <c:v>305.05</c:v>
                </c:pt>
                <c:pt idx="1128">
                  <c:v>307</c:v>
                </c:pt>
                <c:pt idx="1129">
                  <c:v>313.3</c:v>
                </c:pt>
                <c:pt idx="1130">
                  <c:v>316.85000000000002</c:v>
                </c:pt>
                <c:pt idx="1131">
                  <c:v>320.3</c:v>
                </c:pt>
                <c:pt idx="1132">
                  <c:v>322.3</c:v>
                </c:pt>
                <c:pt idx="1133">
                  <c:v>325.5</c:v>
                </c:pt>
                <c:pt idx="1134">
                  <c:v>325.7</c:v>
                </c:pt>
                <c:pt idx="1135">
                  <c:v>329.6</c:v>
                </c:pt>
                <c:pt idx="1136">
                  <c:v>328</c:v>
                </c:pt>
                <c:pt idx="1137">
                  <c:v>326.64999999999998</c:v>
                </c:pt>
                <c:pt idx="1138">
                  <c:v>323.3</c:v>
                </c:pt>
                <c:pt idx="1139">
                  <c:v>323.3</c:v>
                </c:pt>
                <c:pt idx="1140">
                  <c:v>328.1</c:v>
                </c:pt>
                <c:pt idx="1141">
                  <c:v>323.95</c:v>
                </c:pt>
                <c:pt idx="1142">
                  <c:v>326.05</c:v>
                </c:pt>
                <c:pt idx="1143">
                  <c:v>327.5</c:v>
                </c:pt>
                <c:pt idx="1144">
                  <c:v>327.05</c:v>
                </c:pt>
                <c:pt idx="1145">
                  <c:v>329.25</c:v>
                </c:pt>
                <c:pt idx="1146">
                  <c:v>325.95</c:v>
                </c:pt>
                <c:pt idx="1147">
                  <c:v>327.05</c:v>
                </c:pt>
                <c:pt idx="1148">
                  <c:v>333.2</c:v>
                </c:pt>
                <c:pt idx="1149">
                  <c:v>332.45</c:v>
                </c:pt>
                <c:pt idx="1150">
                  <c:v>323.35000000000002</c:v>
                </c:pt>
                <c:pt idx="1151">
                  <c:v>323</c:v>
                </c:pt>
                <c:pt idx="1152">
                  <c:v>323.95</c:v>
                </c:pt>
                <c:pt idx="1153">
                  <c:v>319.3</c:v>
                </c:pt>
                <c:pt idx="1154">
                  <c:v>325.60000000000002</c:v>
                </c:pt>
                <c:pt idx="1155">
                  <c:v>321.75</c:v>
                </c:pt>
                <c:pt idx="1156">
                  <c:v>325.14999999999998</c:v>
                </c:pt>
                <c:pt idx="1157">
                  <c:v>319.75</c:v>
                </c:pt>
                <c:pt idx="1158">
                  <c:v>324</c:v>
                </c:pt>
                <c:pt idx="1159">
                  <c:v>318.64999999999998</c:v>
                </c:pt>
                <c:pt idx="1160">
                  <c:v>333.5</c:v>
                </c:pt>
                <c:pt idx="1161">
                  <c:v>331.85</c:v>
                </c:pt>
                <c:pt idx="1162">
                  <c:v>331.2</c:v>
                </c:pt>
                <c:pt idx="1163">
                  <c:v>338.55</c:v>
                </c:pt>
                <c:pt idx="1164">
                  <c:v>337.3</c:v>
                </c:pt>
                <c:pt idx="1165">
                  <c:v>329.7</c:v>
                </c:pt>
                <c:pt idx="1166">
                  <c:v>325.75</c:v>
                </c:pt>
                <c:pt idx="1167">
                  <c:v>332.35</c:v>
                </c:pt>
                <c:pt idx="1168">
                  <c:v>330.5</c:v>
                </c:pt>
                <c:pt idx="1169">
                  <c:v>334.3</c:v>
                </c:pt>
                <c:pt idx="1170">
                  <c:v>334.65</c:v>
                </c:pt>
                <c:pt idx="1171">
                  <c:v>339.65</c:v>
                </c:pt>
                <c:pt idx="1172">
                  <c:v>343.65</c:v>
                </c:pt>
                <c:pt idx="1173">
                  <c:v>340</c:v>
                </c:pt>
                <c:pt idx="1174">
                  <c:v>344</c:v>
                </c:pt>
                <c:pt idx="1175">
                  <c:v>343.35</c:v>
                </c:pt>
                <c:pt idx="1176">
                  <c:v>342.6</c:v>
                </c:pt>
                <c:pt idx="1177">
                  <c:v>351.2</c:v>
                </c:pt>
                <c:pt idx="1178">
                  <c:v>349.65</c:v>
                </c:pt>
                <c:pt idx="1179">
                  <c:v>352.8</c:v>
                </c:pt>
                <c:pt idx="1180">
                  <c:v>348.75</c:v>
                </c:pt>
                <c:pt idx="1181">
                  <c:v>351.85</c:v>
                </c:pt>
                <c:pt idx="1182">
                  <c:v>358.4</c:v>
                </c:pt>
                <c:pt idx="1183">
                  <c:v>360.5</c:v>
                </c:pt>
                <c:pt idx="1184">
                  <c:v>361.2</c:v>
                </c:pt>
                <c:pt idx="1185">
                  <c:v>371.2</c:v>
                </c:pt>
                <c:pt idx="1186">
                  <c:v>375</c:v>
                </c:pt>
                <c:pt idx="1187">
                  <c:v>371.3</c:v>
                </c:pt>
                <c:pt idx="1188">
                  <c:v>356.65</c:v>
                </c:pt>
                <c:pt idx="1189">
                  <c:v>362.45</c:v>
                </c:pt>
                <c:pt idx="1190">
                  <c:v>360.85</c:v>
                </c:pt>
                <c:pt idx="1191">
                  <c:v>364.9</c:v>
                </c:pt>
                <c:pt idx="1192">
                  <c:v>362</c:v>
                </c:pt>
                <c:pt idx="1193">
                  <c:v>367.95</c:v>
                </c:pt>
                <c:pt idx="1194">
                  <c:v>371</c:v>
                </c:pt>
                <c:pt idx="1195">
                  <c:v>374</c:v>
                </c:pt>
                <c:pt idx="1196">
                  <c:v>373.5</c:v>
                </c:pt>
                <c:pt idx="1197">
                  <c:v>374.9</c:v>
                </c:pt>
                <c:pt idx="1198">
                  <c:v>371.15</c:v>
                </c:pt>
                <c:pt idx="1199">
                  <c:v>371.2</c:v>
                </c:pt>
                <c:pt idx="1200">
                  <c:v>372.1</c:v>
                </c:pt>
                <c:pt idx="1201">
                  <c:v>372.7</c:v>
                </c:pt>
                <c:pt idx="1202">
                  <c:v>373.95</c:v>
                </c:pt>
                <c:pt idx="1203">
                  <c:v>376.45</c:v>
                </c:pt>
                <c:pt idx="1204">
                  <c:v>376.45</c:v>
                </c:pt>
                <c:pt idx="1205">
                  <c:v>373.8</c:v>
                </c:pt>
                <c:pt idx="1206">
                  <c:v>371.4</c:v>
                </c:pt>
                <c:pt idx="1207">
                  <c:v>368.65</c:v>
                </c:pt>
                <c:pt idx="1208">
                  <c:v>360.4</c:v>
                </c:pt>
                <c:pt idx="1209">
                  <c:v>367.3</c:v>
                </c:pt>
                <c:pt idx="1210">
                  <c:v>359.7</c:v>
                </c:pt>
                <c:pt idx="1211">
                  <c:v>362.25</c:v>
                </c:pt>
                <c:pt idx="1212">
                  <c:v>370.25</c:v>
                </c:pt>
                <c:pt idx="1213">
                  <c:v>361.05</c:v>
                </c:pt>
                <c:pt idx="1214">
                  <c:v>366.55</c:v>
                </c:pt>
                <c:pt idx="1215">
                  <c:v>373.55</c:v>
                </c:pt>
                <c:pt idx="1216">
                  <c:v>375.05</c:v>
                </c:pt>
                <c:pt idx="1217">
                  <c:v>379.55</c:v>
                </c:pt>
                <c:pt idx="1218">
                  <c:v>380.1</c:v>
                </c:pt>
                <c:pt idx="1219">
                  <c:v>384.65</c:v>
                </c:pt>
                <c:pt idx="1220">
                  <c:v>374.85</c:v>
                </c:pt>
                <c:pt idx="1221">
                  <c:v>378.4</c:v>
                </c:pt>
                <c:pt idx="1222">
                  <c:v>384.55</c:v>
                </c:pt>
                <c:pt idx="1223">
                  <c:v>381.65</c:v>
                </c:pt>
                <c:pt idx="1224">
                  <c:v>383.35</c:v>
                </c:pt>
                <c:pt idx="1225">
                  <c:v>389.3</c:v>
                </c:pt>
                <c:pt idx="1226">
                  <c:v>385.05</c:v>
                </c:pt>
                <c:pt idx="1227">
                  <c:v>376.35</c:v>
                </c:pt>
                <c:pt idx="1228">
                  <c:v>382.6</c:v>
                </c:pt>
                <c:pt idx="1229">
                  <c:v>380.8</c:v>
                </c:pt>
                <c:pt idx="1230">
                  <c:v>379.6</c:v>
                </c:pt>
                <c:pt idx="1231">
                  <c:v>380.2</c:v>
                </c:pt>
                <c:pt idx="1232">
                  <c:v>380.3</c:v>
                </c:pt>
                <c:pt idx="1233">
                  <c:v>385.35</c:v>
                </c:pt>
                <c:pt idx="1234">
                  <c:v>381.1</c:v>
                </c:pt>
                <c:pt idx="1235">
                  <c:v>378.75</c:v>
                </c:pt>
                <c:pt idx="1236">
                  <c:v>382.8</c:v>
                </c:pt>
                <c:pt idx="1237">
                  <c:v>374.55</c:v>
                </c:pt>
                <c:pt idx="1238">
                  <c:v>372.5</c:v>
                </c:pt>
                <c:pt idx="1239">
                  <c:v>374.7</c:v>
                </c:pt>
                <c:pt idx="1240">
                  <c:v>381</c:v>
                </c:pt>
                <c:pt idx="1241">
                  <c:v>379.25</c:v>
                </c:pt>
                <c:pt idx="1242">
                  <c:v>379.25</c:v>
                </c:pt>
                <c:pt idx="1243">
                  <c:v>357.8</c:v>
                </c:pt>
                <c:pt idx="1244">
                  <c:v>361.8</c:v>
                </c:pt>
                <c:pt idx="1245">
                  <c:v>364.25</c:v>
                </c:pt>
                <c:pt idx="1246">
                  <c:v>382</c:v>
                </c:pt>
                <c:pt idx="1247">
                  <c:v>386.7</c:v>
                </c:pt>
                <c:pt idx="1248">
                  <c:v>388.3</c:v>
                </c:pt>
                <c:pt idx="1249">
                  <c:v>395.7</c:v>
                </c:pt>
                <c:pt idx="1250">
                  <c:v>404.45</c:v>
                </c:pt>
                <c:pt idx="1251">
                  <c:v>405.05</c:v>
                </c:pt>
                <c:pt idx="1252">
                  <c:v>405.85</c:v>
                </c:pt>
                <c:pt idx="1253">
                  <c:v>407</c:v>
                </c:pt>
                <c:pt idx="1254">
                  <c:v>406.6</c:v>
                </c:pt>
                <c:pt idx="1255">
                  <c:v>406.3</c:v>
                </c:pt>
                <c:pt idx="1256">
                  <c:v>405.75</c:v>
                </c:pt>
                <c:pt idx="1257">
                  <c:v>409.8</c:v>
                </c:pt>
                <c:pt idx="1258">
                  <c:v>404.7</c:v>
                </c:pt>
                <c:pt idx="1259">
                  <c:v>417.25</c:v>
                </c:pt>
                <c:pt idx="1260">
                  <c:v>422.85</c:v>
                </c:pt>
                <c:pt idx="1261">
                  <c:v>429.05</c:v>
                </c:pt>
                <c:pt idx="1262">
                  <c:v>427.25</c:v>
                </c:pt>
                <c:pt idx="1263">
                  <c:v>413.5</c:v>
                </c:pt>
                <c:pt idx="1264">
                  <c:v>410.8</c:v>
                </c:pt>
                <c:pt idx="1265">
                  <c:v>399.8</c:v>
                </c:pt>
                <c:pt idx="1266">
                  <c:v>399.6</c:v>
                </c:pt>
                <c:pt idx="1267">
                  <c:v>397.75</c:v>
                </c:pt>
                <c:pt idx="1268">
                  <c:v>392.2</c:v>
                </c:pt>
                <c:pt idx="1269">
                  <c:v>400.6</c:v>
                </c:pt>
                <c:pt idx="1270">
                  <c:v>410</c:v>
                </c:pt>
                <c:pt idx="1271">
                  <c:v>422.95</c:v>
                </c:pt>
                <c:pt idx="1272">
                  <c:v>429.95</c:v>
                </c:pt>
                <c:pt idx="1273">
                  <c:v>430.25</c:v>
                </c:pt>
                <c:pt idx="1274">
                  <c:v>429.6</c:v>
                </c:pt>
                <c:pt idx="1275">
                  <c:v>436.4</c:v>
                </c:pt>
                <c:pt idx="1276">
                  <c:v>433.35</c:v>
                </c:pt>
                <c:pt idx="1277">
                  <c:v>439.2</c:v>
                </c:pt>
                <c:pt idx="1278">
                  <c:v>434.4</c:v>
                </c:pt>
                <c:pt idx="1279">
                  <c:v>437</c:v>
                </c:pt>
                <c:pt idx="1280">
                  <c:v>440</c:v>
                </c:pt>
                <c:pt idx="1281">
                  <c:v>442.25</c:v>
                </c:pt>
                <c:pt idx="1282">
                  <c:v>446.9</c:v>
                </c:pt>
                <c:pt idx="1283">
                  <c:v>444.35</c:v>
                </c:pt>
                <c:pt idx="1284">
                  <c:v>454.25</c:v>
                </c:pt>
                <c:pt idx="1285">
                  <c:v>450.45</c:v>
                </c:pt>
                <c:pt idx="1286">
                  <c:v>458.15</c:v>
                </c:pt>
                <c:pt idx="1287">
                  <c:v>463.3</c:v>
                </c:pt>
                <c:pt idx="1288">
                  <c:v>468.95</c:v>
                </c:pt>
                <c:pt idx="1289">
                  <c:v>467.95</c:v>
                </c:pt>
                <c:pt idx="1290">
                  <c:v>471.6</c:v>
                </c:pt>
                <c:pt idx="1291">
                  <c:v>469.75</c:v>
                </c:pt>
                <c:pt idx="1292">
                  <c:v>469.75</c:v>
                </c:pt>
                <c:pt idx="1293">
                  <c:v>469.75</c:v>
                </c:pt>
                <c:pt idx="1294">
                  <c:v>469.25</c:v>
                </c:pt>
                <c:pt idx="1295">
                  <c:v>476.8</c:v>
                </c:pt>
                <c:pt idx="1296">
                  <c:v>475.95</c:v>
                </c:pt>
                <c:pt idx="1297">
                  <c:v>475.95</c:v>
                </c:pt>
                <c:pt idx="1298">
                  <c:v>479.5</c:v>
                </c:pt>
                <c:pt idx="1299">
                  <c:v>486.65</c:v>
                </c:pt>
                <c:pt idx="1300">
                  <c:v>488.4</c:v>
                </c:pt>
                <c:pt idx="1301">
                  <c:v>479.55</c:v>
                </c:pt>
                <c:pt idx="1302">
                  <c:v>484.7</c:v>
                </c:pt>
                <c:pt idx="1303">
                  <c:v>484.9</c:v>
                </c:pt>
                <c:pt idx="1304">
                  <c:v>473.05</c:v>
                </c:pt>
              </c:numCache>
            </c:numRef>
          </c:val>
          <c:smooth val="0"/>
          <c:extLst>
            <c:ext xmlns:c16="http://schemas.microsoft.com/office/drawing/2014/chart" uri="{C3380CC4-5D6E-409C-BE32-E72D297353CC}">
              <c16:uniqueId val="{00000000-70D8-44F8-93AC-80A131EF9D40}"/>
            </c:ext>
          </c:extLst>
        </c:ser>
        <c:dLbls>
          <c:showLegendKey val="0"/>
          <c:showVal val="0"/>
          <c:showCatName val="0"/>
          <c:showSerName val="0"/>
          <c:showPercent val="0"/>
          <c:showBubbleSize val="0"/>
        </c:dLbls>
        <c:smooth val="0"/>
        <c:axId val="447460880"/>
        <c:axId val="447465192"/>
      </c:lineChart>
      <c:dateAx>
        <c:axId val="447460880"/>
        <c:scaling>
          <c:orientation val="minMax"/>
        </c:scaling>
        <c:delete val="0"/>
        <c:axPos val="b"/>
        <c:numFmt formatCode="dd/mm/yy;@" sourceLinked="0"/>
        <c:majorTickMark val="in"/>
        <c:minorTickMark val="in"/>
        <c:tickLblPos val="low"/>
        <c:spPr>
          <a:noFill/>
          <a:ln>
            <a:solidFill>
              <a:srgbClr val="007FB9"/>
            </a:solidFill>
          </a:ln>
        </c:spPr>
        <c:txPr>
          <a:bodyPr rot="-1140000"/>
          <a:lstStyle/>
          <a:p>
            <a:pPr>
              <a:defRPr>
                <a:solidFill>
                  <a:sysClr val="windowText" lastClr="000000"/>
                </a:solidFill>
              </a:defRPr>
            </a:pPr>
            <a:endParaRPr lang="en-US"/>
          </a:p>
        </c:txPr>
        <c:crossAx val="447465192"/>
        <c:crosses val="autoZero"/>
        <c:auto val="1"/>
        <c:lblOffset val="100"/>
        <c:baseTimeUnit val="days"/>
        <c:majorUnit val="6"/>
        <c:majorTimeUnit val="months"/>
      </c:dateAx>
      <c:valAx>
        <c:axId val="447465192"/>
        <c:scaling>
          <c:orientation val="minMax"/>
          <c:max val="550"/>
        </c:scaling>
        <c:delete val="0"/>
        <c:axPos val="l"/>
        <c:majorGridlines>
          <c:spPr>
            <a:ln>
              <a:solidFill>
                <a:schemeClr val="bg1">
                  <a:lumMod val="85000"/>
                </a:schemeClr>
              </a:solidFill>
            </a:ln>
          </c:spPr>
        </c:majorGridlines>
        <c:numFmt formatCode="#,##0" sourceLinked="0"/>
        <c:majorTickMark val="out"/>
        <c:minorTickMark val="none"/>
        <c:tickLblPos val="nextTo"/>
        <c:crossAx val="447460880"/>
        <c:crosses val="autoZero"/>
        <c:crossBetween val="between"/>
      </c:valAx>
      <c:spPr>
        <a:noFill/>
        <a:effectLst>
          <a:softEdge rad="12700"/>
        </a:effectLst>
      </c:spPr>
    </c:plotArea>
    <c:plotVisOnly val="1"/>
    <c:dispBlanksAs val="gap"/>
    <c:showDLblsOverMax val="0"/>
  </c:chart>
  <c:spPr>
    <a:noFill/>
    <a:ln w="12700" cap="rnd">
      <a:solidFill>
        <a:srgbClr val="007FB9"/>
      </a:solidFill>
    </a:ln>
  </c:spPr>
  <c:txPr>
    <a:bodyPr rot="1860000"/>
    <a:lstStyle/>
    <a:p>
      <a:pPr>
        <a:defRPr sz="800" b="0" i="0" baseline="0">
          <a:ln w="0" cap="sq">
            <a:noFill/>
          </a:ln>
          <a:solidFill>
            <a:sysClr val="windowText" lastClr="000000"/>
          </a:solidFill>
          <a:latin typeface="Montserrat" panose="00000500000000000000" pitchFamily="2"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strRef>
          <c:f>'Graph 1 (2)'!$A$1</c:f>
          <c:strCache>
            <c:ptCount val="1"/>
            <c:pt idx="0">
              <c:v>Soc Gen</c:v>
            </c:pt>
          </c:strCache>
        </c:strRef>
      </c:tx>
      <c:layout>
        <c:manualLayout>
          <c:xMode val="edge"/>
          <c:yMode val="edge"/>
          <c:x val="0.43051046204634691"/>
          <c:y val="2.5806374203224597E-2"/>
        </c:manualLayout>
      </c:layout>
      <c:overlay val="0"/>
      <c:txPr>
        <a:bodyPr/>
        <a:lstStyle/>
        <a:p>
          <a:pPr>
            <a:defRPr sz="1000" b="1" i="0" baseline="0"/>
          </a:pPr>
          <a:endParaRPr lang="en-US"/>
        </a:p>
      </c:txPr>
    </c:title>
    <c:autoTitleDeleted val="0"/>
    <c:plotArea>
      <c:layout>
        <c:manualLayout>
          <c:layoutTarget val="inner"/>
          <c:xMode val="edge"/>
          <c:yMode val="edge"/>
          <c:x val="0.10623823200534441"/>
          <c:y val="0.18372703412073488"/>
          <c:w val="0.84721412948381447"/>
          <c:h val="0.60786848776496716"/>
        </c:manualLayout>
      </c:layout>
      <c:lineChart>
        <c:grouping val="standard"/>
        <c:varyColors val="0"/>
        <c:ser>
          <c:idx val="0"/>
          <c:order val="0"/>
          <c:spPr>
            <a:ln w="12700" cmpd="sng">
              <a:solidFill>
                <a:srgbClr val="548235"/>
              </a:solidFill>
              <a:headEnd w="lg" len="lg"/>
            </a:ln>
          </c:spPr>
          <c:marker>
            <c:symbol val="none"/>
          </c:marker>
          <c:cat>
            <c:numRef>
              <c:f>'Graph 1 (2)'!$A$3:$A$1568</c:f>
              <c:numCache>
                <c:formatCode>m/d/yyyy</c:formatCode>
                <c:ptCount val="1566"/>
                <c:pt idx="0">
                  <c:v>44208</c:v>
                </c:pt>
                <c:pt idx="1">
                  <c:v>44209</c:v>
                </c:pt>
                <c:pt idx="2">
                  <c:v>44210</c:v>
                </c:pt>
                <c:pt idx="3">
                  <c:v>44211</c:v>
                </c:pt>
                <c:pt idx="4">
                  <c:v>44214</c:v>
                </c:pt>
                <c:pt idx="5">
                  <c:v>44215</c:v>
                </c:pt>
                <c:pt idx="6">
                  <c:v>44216</c:v>
                </c:pt>
                <c:pt idx="7">
                  <c:v>44217</c:v>
                </c:pt>
                <c:pt idx="8">
                  <c:v>44218</c:v>
                </c:pt>
                <c:pt idx="9">
                  <c:v>44221</c:v>
                </c:pt>
                <c:pt idx="10">
                  <c:v>44222</c:v>
                </c:pt>
                <c:pt idx="11">
                  <c:v>44223</c:v>
                </c:pt>
                <c:pt idx="12">
                  <c:v>44224</c:v>
                </c:pt>
                <c:pt idx="13">
                  <c:v>44225</c:v>
                </c:pt>
                <c:pt idx="14">
                  <c:v>44228</c:v>
                </c:pt>
                <c:pt idx="15">
                  <c:v>44229</c:v>
                </c:pt>
                <c:pt idx="16">
                  <c:v>44230</c:v>
                </c:pt>
                <c:pt idx="17">
                  <c:v>44231</c:v>
                </c:pt>
                <c:pt idx="18">
                  <c:v>44232</c:v>
                </c:pt>
                <c:pt idx="19">
                  <c:v>44235</c:v>
                </c:pt>
                <c:pt idx="20">
                  <c:v>44236</c:v>
                </c:pt>
                <c:pt idx="21">
                  <c:v>44237</c:v>
                </c:pt>
                <c:pt idx="22">
                  <c:v>44238</c:v>
                </c:pt>
                <c:pt idx="23">
                  <c:v>44239</c:v>
                </c:pt>
                <c:pt idx="24">
                  <c:v>44242</c:v>
                </c:pt>
                <c:pt idx="25">
                  <c:v>44243</c:v>
                </c:pt>
                <c:pt idx="26">
                  <c:v>44244</c:v>
                </c:pt>
                <c:pt idx="27">
                  <c:v>44245</c:v>
                </c:pt>
                <c:pt idx="28">
                  <c:v>44246</c:v>
                </c:pt>
                <c:pt idx="29">
                  <c:v>44249</c:v>
                </c:pt>
                <c:pt idx="30">
                  <c:v>44250</c:v>
                </c:pt>
                <c:pt idx="31">
                  <c:v>44251</c:v>
                </c:pt>
                <c:pt idx="32">
                  <c:v>44252</c:v>
                </c:pt>
                <c:pt idx="33">
                  <c:v>44253</c:v>
                </c:pt>
                <c:pt idx="34">
                  <c:v>44256</c:v>
                </c:pt>
                <c:pt idx="35">
                  <c:v>44257</c:v>
                </c:pt>
                <c:pt idx="36">
                  <c:v>44258</c:v>
                </c:pt>
                <c:pt idx="37">
                  <c:v>44259</c:v>
                </c:pt>
                <c:pt idx="38">
                  <c:v>44260</c:v>
                </c:pt>
                <c:pt idx="39">
                  <c:v>44263</c:v>
                </c:pt>
                <c:pt idx="40">
                  <c:v>44264</c:v>
                </c:pt>
                <c:pt idx="41">
                  <c:v>44265</c:v>
                </c:pt>
                <c:pt idx="42">
                  <c:v>44266</c:v>
                </c:pt>
                <c:pt idx="43">
                  <c:v>44267</c:v>
                </c:pt>
                <c:pt idx="44">
                  <c:v>44270</c:v>
                </c:pt>
                <c:pt idx="45">
                  <c:v>44271</c:v>
                </c:pt>
                <c:pt idx="46">
                  <c:v>44272</c:v>
                </c:pt>
                <c:pt idx="47">
                  <c:v>44273</c:v>
                </c:pt>
                <c:pt idx="48">
                  <c:v>44274</c:v>
                </c:pt>
                <c:pt idx="49">
                  <c:v>44277</c:v>
                </c:pt>
                <c:pt idx="50">
                  <c:v>44278</c:v>
                </c:pt>
                <c:pt idx="51">
                  <c:v>44279</c:v>
                </c:pt>
                <c:pt idx="52">
                  <c:v>44280</c:v>
                </c:pt>
                <c:pt idx="53">
                  <c:v>44281</c:v>
                </c:pt>
                <c:pt idx="54">
                  <c:v>44284</c:v>
                </c:pt>
                <c:pt idx="55">
                  <c:v>44285</c:v>
                </c:pt>
                <c:pt idx="56">
                  <c:v>44286</c:v>
                </c:pt>
                <c:pt idx="57">
                  <c:v>44287</c:v>
                </c:pt>
                <c:pt idx="58">
                  <c:v>44288</c:v>
                </c:pt>
                <c:pt idx="59">
                  <c:v>44291</c:v>
                </c:pt>
                <c:pt idx="60">
                  <c:v>44292</c:v>
                </c:pt>
                <c:pt idx="61">
                  <c:v>44293</c:v>
                </c:pt>
                <c:pt idx="62">
                  <c:v>44294</c:v>
                </c:pt>
                <c:pt idx="63">
                  <c:v>44295</c:v>
                </c:pt>
                <c:pt idx="64">
                  <c:v>44298</c:v>
                </c:pt>
                <c:pt idx="65">
                  <c:v>44299</c:v>
                </c:pt>
                <c:pt idx="66">
                  <c:v>44300</c:v>
                </c:pt>
                <c:pt idx="67">
                  <c:v>44301</c:v>
                </c:pt>
                <c:pt idx="68">
                  <c:v>44302</c:v>
                </c:pt>
                <c:pt idx="69">
                  <c:v>44305</c:v>
                </c:pt>
                <c:pt idx="70">
                  <c:v>44306</c:v>
                </c:pt>
                <c:pt idx="71">
                  <c:v>44307</c:v>
                </c:pt>
                <c:pt idx="72">
                  <c:v>44308</c:v>
                </c:pt>
                <c:pt idx="73">
                  <c:v>44309</c:v>
                </c:pt>
                <c:pt idx="74">
                  <c:v>44312</c:v>
                </c:pt>
                <c:pt idx="75">
                  <c:v>44313</c:v>
                </c:pt>
                <c:pt idx="76">
                  <c:v>44314</c:v>
                </c:pt>
                <c:pt idx="77">
                  <c:v>44315</c:v>
                </c:pt>
                <c:pt idx="78">
                  <c:v>44316</c:v>
                </c:pt>
                <c:pt idx="79">
                  <c:v>44319</c:v>
                </c:pt>
                <c:pt idx="80">
                  <c:v>44320</c:v>
                </c:pt>
                <c:pt idx="81">
                  <c:v>44321</c:v>
                </c:pt>
                <c:pt idx="82">
                  <c:v>44322</c:v>
                </c:pt>
                <c:pt idx="83">
                  <c:v>44323</c:v>
                </c:pt>
                <c:pt idx="84">
                  <c:v>44326</c:v>
                </c:pt>
                <c:pt idx="85">
                  <c:v>44327</c:v>
                </c:pt>
                <c:pt idx="86">
                  <c:v>44328</c:v>
                </c:pt>
                <c:pt idx="87">
                  <c:v>44329</c:v>
                </c:pt>
                <c:pt idx="88">
                  <c:v>44330</c:v>
                </c:pt>
                <c:pt idx="89">
                  <c:v>44333</c:v>
                </c:pt>
                <c:pt idx="90">
                  <c:v>44334</c:v>
                </c:pt>
                <c:pt idx="91">
                  <c:v>44335</c:v>
                </c:pt>
                <c:pt idx="92">
                  <c:v>44336</c:v>
                </c:pt>
                <c:pt idx="93">
                  <c:v>44337</c:v>
                </c:pt>
                <c:pt idx="94">
                  <c:v>44340</c:v>
                </c:pt>
                <c:pt idx="95">
                  <c:v>44341</c:v>
                </c:pt>
                <c:pt idx="96">
                  <c:v>44342</c:v>
                </c:pt>
                <c:pt idx="97">
                  <c:v>44343</c:v>
                </c:pt>
                <c:pt idx="98">
                  <c:v>44344</c:v>
                </c:pt>
                <c:pt idx="99">
                  <c:v>44347</c:v>
                </c:pt>
                <c:pt idx="100">
                  <c:v>44348</c:v>
                </c:pt>
                <c:pt idx="101">
                  <c:v>44349</c:v>
                </c:pt>
                <c:pt idx="102">
                  <c:v>44350</c:v>
                </c:pt>
                <c:pt idx="103">
                  <c:v>44351</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44424</c:v>
                </c:pt>
                <c:pt idx="155">
                  <c:v>44425</c:v>
                </c:pt>
                <c:pt idx="156">
                  <c:v>44426</c:v>
                </c:pt>
                <c:pt idx="157">
                  <c:v>44427</c:v>
                </c:pt>
                <c:pt idx="158">
                  <c:v>44428</c:v>
                </c:pt>
                <c:pt idx="159">
                  <c:v>44431</c:v>
                </c:pt>
                <c:pt idx="160">
                  <c:v>44432</c:v>
                </c:pt>
                <c:pt idx="161">
                  <c:v>44433</c:v>
                </c:pt>
                <c:pt idx="162">
                  <c:v>44434</c:v>
                </c:pt>
                <c:pt idx="163">
                  <c:v>44435</c:v>
                </c:pt>
                <c:pt idx="164">
                  <c:v>44438</c:v>
                </c:pt>
                <c:pt idx="165">
                  <c:v>44439</c:v>
                </c:pt>
                <c:pt idx="166">
                  <c:v>44440</c:v>
                </c:pt>
                <c:pt idx="167">
                  <c:v>44441</c:v>
                </c:pt>
                <c:pt idx="168">
                  <c:v>44442</c:v>
                </c:pt>
                <c:pt idx="169">
                  <c:v>44445</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44525</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44554</c:v>
                </c:pt>
                <c:pt idx="249">
                  <c:v>44557</c:v>
                </c:pt>
                <c:pt idx="250">
                  <c:v>44558</c:v>
                </c:pt>
                <c:pt idx="251">
                  <c:v>44559</c:v>
                </c:pt>
                <c:pt idx="252">
                  <c:v>44560</c:v>
                </c:pt>
                <c:pt idx="253">
                  <c:v>44561</c:v>
                </c:pt>
                <c:pt idx="254">
                  <c:v>44564</c:v>
                </c:pt>
                <c:pt idx="255">
                  <c:v>44565</c:v>
                </c:pt>
                <c:pt idx="256">
                  <c:v>44566</c:v>
                </c:pt>
                <c:pt idx="257">
                  <c:v>44567</c:v>
                </c:pt>
                <c:pt idx="258">
                  <c:v>44568</c:v>
                </c:pt>
                <c:pt idx="259">
                  <c:v>44571</c:v>
                </c:pt>
                <c:pt idx="260">
                  <c:v>44572</c:v>
                </c:pt>
                <c:pt idx="261">
                  <c:v>44573</c:v>
                </c:pt>
                <c:pt idx="262">
                  <c:v>44574</c:v>
                </c:pt>
                <c:pt idx="263">
                  <c:v>44575</c:v>
                </c:pt>
                <c:pt idx="264">
                  <c:v>44578</c:v>
                </c:pt>
                <c:pt idx="265">
                  <c:v>44579</c:v>
                </c:pt>
                <c:pt idx="266">
                  <c:v>44580</c:v>
                </c:pt>
                <c:pt idx="267">
                  <c:v>44581</c:v>
                </c:pt>
                <c:pt idx="268">
                  <c:v>44582</c:v>
                </c:pt>
                <c:pt idx="269">
                  <c:v>44585</c:v>
                </c:pt>
                <c:pt idx="270">
                  <c:v>44586</c:v>
                </c:pt>
                <c:pt idx="271">
                  <c:v>44587</c:v>
                </c:pt>
                <c:pt idx="272">
                  <c:v>44588</c:v>
                </c:pt>
                <c:pt idx="273">
                  <c:v>44589</c:v>
                </c:pt>
                <c:pt idx="274">
                  <c:v>44592</c:v>
                </c:pt>
                <c:pt idx="275">
                  <c:v>44593</c:v>
                </c:pt>
                <c:pt idx="276">
                  <c:v>44594</c:v>
                </c:pt>
                <c:pt idx="277">
                  <c:v>44595</c:v>
                </c:pt>
                <c:pt idx="278">
                  <c:v>44596</c:v>
                </c:pt>
                <c:pt idx="279">
                  <c:v>44599</c:v>
                </c:pt>
                <c:pt idx="280">
                  <c:v>44600</c:v>
                </c:pt>
                <c:pt idx="281">
                  <c:v>44601</c:v>
                </c:pt>
                <c:pt idx="282">
                  <c:v>44602</c:v>
                </c:pt>
                <c:pt idx="283">
                  <c:v>44603</c:v>
                </c:pt>
                <c:pt idx="284">
                  <c:v>44606</c:v>
                </c:pt>
                <c:pt idx="285">
                  <c:v>44607</c:v>
                </c:pt>
                <c:pt idx="286">
                  <c:v>44608</c:v>
                </c:pt>
                <c:pt idx="287">
                  <c:v>44609</c:v>
                </c:pt>
                <c:pt idx="288">
                  <c:v>44610</c:v>
                </c:pt>
                <c:pt idx="289">
                  <c:v>44613</c:v>
                </c:pt>
                <c:pt idx="290">
                  <c:v>44614</c:v>
                </c:pt>
                <c:pt idx="291">
                  <c:v>44615</c:v>
                </c:pt>
                <c:pt idx="292">
                  <c:v>44616</c:v>
                </c:pt>
                <c:pt idx="293">
                  <c:v>44617</c:v>
                </c:pt>
                <c:pt idx="294">
                  <c:v>44620</c:v>
                </c:pt>
                <c:pt idx="295">
                  <c:v>44621</c:v>
                </c:pt>
                <c:pt idx="296">
                  <c:v>44622</c:v>
                </c:pt>
                <c:pt idx="297">
                  <c:v>44623</c:v>
                </c:pt>
                <c:pt idx="298">
                  <c:v>44624</c:v>
                </c:pt>
                <c:pt idx="299">
                  <c:v>44627</c:v>
                </c:pt>
                <c:pt idx="300">
                  <c:v>44628</c:v>
                </c:pt>
                <c:pt idx="301">
                  <c:v>44629</c:v>
                </c:pt>
                <c:pt idx="302">
                  <c:v>44630</c:v>
                </c:pt>
                <c:pt idx="303">
                  <c:v>44631</c:v>
                </c:pt>
                <c:pt idx="304">
                  <c:v>44634</c:v>
                </c:pt>
                <c:pt idx="305">
                  <c:v>44635</c:v>
                </c:pt>
                <c:pt idx="306">
                  <c:v>44636</c:v>
                </c:pt>
                <c:pt idx="307">
                  <c:v>44637</c:v>
                </c:pt>
                <c:pt idx="308">
                  <c:v>44638</c:v>
                </c:pt>
                <c:pt idx="309">
                  <c:v>44641</c:v>
                </c:pt>
                <c:pt idx="310">
                  <c:v>44642</c:v>
                </c:pt>
                <c:pt idx="311">
                  <c:v>44643</c:v>
                </c:pt>
                <c:pt idx="312">
                  <c:v>44644</c:v>
                </c:pt>
                <c:pt idx="313">
                  <c:v>44645</c:v>
                </c:pt>
                <c:pt idx="314">
                  <c:v>44648</c:v>
                </c:pt>
                <c:pt idx="315">
                  <c:v>44649</c:v>
                </c:pt>
                <c:pt idx="316">
                  <c:v>44650</c:v>
                </c:pt>
                <c:pt idx="317">
                  <c:v>44651</c:v>
                </c:pt>
                <c:pt idx="318">
                  <c:v>44652</c:v>
                </c:pt>
                <c:pt idx="319">
                  <c:v>44655</c:v>
                </c:pt>
                <c:pt idx="320">
                  <c:v>44656</c:v>
                </c:pt>
                <c:pt idx="321">
                  <c:v>44657</c:v>
                </c:pt>
                <c:pt idx="322">
                  <c:v>44658</c:v>
                </c:pt>
                <c:pt idx="323">
                  <c:v>44659</c:v>
                </c:pt>
                <c:pt idx="324">
                  <c:v>44662</c:v>
                </c:pt>
                <c:pt idx="325">
                  <c:v>44663</c:v>
                </c:pt>
                <c:pt idx="326">
                  <c:v>44664</c:v>
                </c:pt>
                <c:pt idx="327">
                  <c:v>44665</c:v>
                </c:pt>
                <c:pt idx="328">
                  <c:v>44666</c:v>
                </c:pt>
                <c:pt idx="329">
                  <c:v>44669</c:v>
                </c:pt>
                <c:pt idx="330">
                  <c:v>44670</c:v>
                </c:pt>
                <c:pt idx="331">
                  <c:v>44671</c:v>
                </c:pt>
                <c:pt idx="332">
                  <c:v>44672</c:v>
                </c:pt>
                <c:pt idx="333">
                  <c:v>44673</c:v>
                </c:pt>
                <c:pt idx="334">
                  <c:v>44676</c:v>
                </c:pt>
                <c:pt idx="335">
                  <c:v>44677</c:v>
                </c:pt>
                <c:pt idx="336">
                  <c:v>44678</c:v>
                </c:pt>
                <c:pt idx="337">
                  <c:v>44679</c:v>
                </c:pt>
                <c:pt idx="338">
                  <c:v>44680</c:v>
                </c:pt>
                <c:pt idx="339">
                  <c:v>44683</c:v>
                </c:pt>
                <c:pt idx="340">
                  <c:v>44684</c:v>
                </c:pt>
                <c:pt idx="341">
                  <c:v>44685</c:v>
                </c:pt>
                <c:pt idx="342">
                  <c:v>44686</c:v>
                </c:pt>
                <c:pt idx="343">
                  <c:v>44687</c:v>
                </c:pt>
                <c:pt idx="344">
                  <c:v>44690</c:v>
                </c:pt>
                <c:pt idx="345">
                  <c:v>44691</c:v>
                </c:pt>
                <c:pt idx="346">
                  <c:v>44692</c:v>
                </c:pt>
                <c:pt idx="347">
                  <c:v>44693</c:v>
                </c:pt>
                <c:pt idx="348">
                  <c:v>44694</c:v>
                </c:pt>
                <c:pt idx="349">
                  <c:v>44697</c:v>
                </c:pt>
                <c:pt idx="350">
                  <c:v>44698</c:v>
                </c:pt>
                <c:pt idx="351">
                  <c:v>44699</c:v>
                </c:pt>
                <c:pt idx="352">
                  <c:v>44700</c:v>
                </c:pt>
                <c:pt idx="353">
                  <c:v>44701</c:v>
                </c:pt>
                <c:pt idx="354">
                  <c:v>44704</c:v>
                </c:pt>
                <c:pt idx="355">
                  <c:v>44705</c:v>
                </c:pt>
                <c:pt idx="356">
                  <c:v>44706</c:v>
                </c:pt>
                <c:pt idx="357">
                  <c:v>44707</c:v>
                </c:pt>
                <c:pt idx="358">
                  <c:v>44708</c:v>
                </c:pt>
                <c:pt idx="359">
                  <c:v>44711</c:v>
                </c:pt>
                <c:pt idx="360">
                  <c:v>44712</c:v>
                </c:pt>
                <c:pt idx="361">
                  <c:v>44713</c:v>
                </c:pt>
                <c:pt idx="362">
                  <c:v>44714</c:v>
                </c:pt>
                <c:pt idx="363">
                  <c:v>44715</c:v>
                </c:pt>
                <c:pt idx="364">
                  <c:v>44718</c:v>
                </c:pt>
                <c:pt idx="365">
                  <c:v>44719</c:v>
                </c:pt>
                <c:pt idx="366">
                  <c:v>44720</c:v>
                </c:pt>
                <c:pt idx="367">
                  <c:v>44721</c:v>
                </c:pt>
                <c:pt idx="368">
                  <c:v>44722</c:v>
                </c:pt>
                <c:pt idx="369">
                  <c:v>44725</c:v>
                </c:pt>
                <c:pt idx="370">
                  <c:v>44726</c:v>
                </c:pt>
                <c:pt idx="371">
                  <c:v>44727</c:v>
                </c:pt>
                <c:pt idx="372">
                  <c:v>44728</c:v>
                </c:pt>
                <c:pt idx="373">
                  <c:v>44729</c:v>
                </c:pt>
                <c:pt idx="374">
                  <c:v>44732</c:v>
                </c:pt>
                <c:pt idx="375">
                  <c:v>44733</c:v>
                </c:pt>
                <c:pt idx="376">
                  <c:v>44734</c:v>
                </c:pt>
                <c:pt idx="377">
                  <c:v>44735</c:v>
                </c:pt>
                <c:pt idx="378">
                  <c:v>44736</c:v>
                </c:pt>
                <c:pt idx="379">
                  <c:v>44739</c:v>
                </c:pt>
                <c:pt idx="380">
                  <c:v>44740</c:v>
                </c:pt>
                <c:pt idx="381">
                  <c:v>44741</c:v>
                </c:pt>
                <c:pt idx="382">
                  <c:v>44742</c:v>
                </c:pt>
                <c:pt idx="383">
                  <c:v>44743</c:v>
                </c:pt>
                <c:pt idx="384">
                  <c:v>44746</c:v>
                </c:pt>
                <c:pt idx="385">
                  <c:v>44747</c:v>
                </c:pt>
                <c:pt idx="386">
                  <c:v>44748</c:v>
                </c:pt>
                <c:pt idx="387">
                  <c:v>44749</c:v>
                </c:pt>
                <c:pt idx="388">
                  <c:v>44750</c:v>
                </c:pt>
                <c:pt idx="389">
                  <c:v>44753</c:v>
                </c:pt>
                <c:pt idx="390">
                  <c:v>44754</c:v>
                </c:pt>
                <c:pt idx="391">
                  <c:v>44755</c:v>
                </c:pt>
                <c:pt idx="392">
                  <c:v>44756</c:v>
                </c:pt>
                <c:pt idx="393">
                  <c:v>44757</c:v>
                </c:pt>
                <c:pt idx="394">
                  <c:v>44760</c:v>
                </c:pt>
                <c:pt idx="395">
                  <c:v>44761</c:v>
                </c:pt>
                <c:pt idx="396">
                  <c:v>44762</c:v>
                </c:pt>
                <c:pt idx="397">
                  <c:v>44763</c:v>
                </c:pt>
                <c:pt idx="398">
                  <c:v>44764</c:v>
                </c:pt>
                <c:pt idx="399">
                  <c:v>44767</c:v>
                </c:pt>
                <c:pt idx="400">
                  <c:v>44768</c:v>
                </c:pt>
                <c:pt idx="401">
                  <c:v>44769</c:v>
                </c:pt>
                <c:pt idx="402">
                  <c:v>44770</c:v>
                </c:pt>
                <c:pt idx="403">
                  <c:v>44771</c:v>
                </c:pt>
                <c:pt idx="404">
                  <c:v>44774</c:v>
                </c:pt>
                <c:pt idx="405">
                  <c:v>44775</c:v>
                </c:pt>
                <c:pt idx="406">
                  <c:v>44776</c:v>
                </c:pt>
                <c:pt idx="407">
                  <c:v>44777</c:v>
                </c:pt>
                <c:pt idx="408">
                  <c:v>44778</c:v>
                </c:pt>
                <c:pt idx="409">
                  <c:v>44781</c:v>
                </c:pt>
                <c:pt idx="410">
                  <c:v>44782</c:v>
                </c:pt>
                <c:pt idx="411">
                  <c:v>44783</c:v>
                </c:pt>
                <c:pt idx="412">
                  <c:v>44784</c:v>
                </c:pt>
                <c:pt idx="413">
                  <c:v>44785</c:v>
                </c:pt>
                <c:pt idx="414">
                  <c:v>44788</c:v>
                </c:pt>
                <c:pt idx="415">
                  <c:v>44789</c:v>
                </c:pt>
                <c:pt idx="416">
                  <c:v>44790</c:v>
                </c:pt>
                <c:pt idx="417">
                  <c:v>44791</c:v>
                </c:pt>
                <c:pt idx="418">
                  <c:v>44792</c:v>
                </c:pt>
                <c:pt idx="419">
                  <c:v>44795</c:v>
                </c:pt>
                <c:pt idx="420">
                  <c:v>44796</c:v>
                </c:pt>
                <c:pt idx="421">
                  <c:v>44797</c:v>
                </c:pt>
                <c:pt idx="422">
                  <c:v>44798</c:v>
                </c:pt>
                <c:pt idx="423">
                  <c:v>44799</c:v>
                </c:pt>
                <c:pt idx="424">
                  <c:v>44802</c:v>
                </c:pt>
                <c:pt idx="425">
                  <c:v>44803</c:v>
                </c:pt>
                <c:pt idx="426">
                  <c:v>44804</c:v>
                </c:pt>
                <c:pt idx="427">
                  <c:v>44805</c:v>
                </c:pt>
                <c:pt idx="428">
                  <c:v>44806</c:v>
                </c:pt>
                <c:pt idx="429">
                  <c:v>44809</c:v>
                </c:pt>
                <c:pt idx="430">
                  <c:v>44810</c:v>
                </c:pt>
                <c:pt idx="431">
                  <c:v>44811</c:v>
                </c:pt>
                <c:pt idx="432">
                  <c:v>44812</c:v>
                </c:pt>
                <c:pt idx="433">
                  <c:v>44813</c:v>
                </c:pt>
                <c:pt idx="434">
                  <c:v>44816</c:v>
                </c:pt>
                <c:pt idx="435">
                  <c:v>44817</c:v>
                </c:pt>
                <c:pt idx="436">
                  <c:v>44818</c:v>
                </c:pt>
                <c:pt idx="437">
                  <c:v>44819</c:v>
                </c:pt>
                <c:pt idx="438">
                  <c:v>44820</c:v>
                </c:pt>
                <c:pt idx="439">
                  <c:v>44823</c:v>
                </c:pt>
                <c:pt idx="440">
                  <c:v>44824</c:v>
                </c:pt>
                <c:pt idx="441">
                  <c:v>44825</c:v>
                </c:pt>
                <c:pt idx="442">
                  <c:v>44826</c:v>
                </c:pt>
                <c:pt idx="443">
                  <c:v>44827</c:v>
                </c:pt>
                <c:pt idx="444">
                  <c:v>44830</c:v>
                </c:pt>
                <c:pt idx="445">
                  <c:v>44831</c:v>
                </c:pt>
                <c:pt idx="446">
                  <c:v>44832</c:v>
                </c:pt>
                <c:pt idx="447">
                  <c:v>44833</c:v>
                </c:pt>
                <c:pt idx="448">
                  <c:v>44834</c:v>
                </c:pt>
                <c:pt idx="449">
                  <c:v>44837</c:v>
                </c:pt>
                <c:pt idx="450">
                  <c:v>44838</c:v>
                </c:pt>
                <c:pt idx="451">
                  <c:v>44839</c:v>
                </c:pt>
                <c:pt idx="452">
                  <c:v>44840</c:v>
                </c:pt>
                <c:pt idx="453">
                  <c:v>44841</c:v>
                </c:pt>
                <c:pt idx="454">
                  <c:v>44844</c:v>
                </c:pt>
                <c:pt idx="455">
                  <c:v>44845</c:v>
                </c:pt>
                <c:pt idx="456">
                  <c:v>44846</c:v>
                </c:pt>
                <c:pt idx="457">
                  <c:v>44847</c:v>
                </c:pt>
                <c:pt idx="458">
                  <c:v>44848</c:v>
                </c:pt>
                <c:pt idx="459">
                  <c:v>44851</c:v>
                </c:pt>
                <c:pt idx="460">
                  <c:v>44852</c:v>
                </c:pt>
                <c:pt idx="461">
                  <c:v>44853</c:v>
                </c:pt>
                <c:pt idx="462">
                  <c:v>44854</c:v>
                </c:pt>
                <c:pt idx="463">
                  <c:v>44855</c:v>
                </c:pt>
                <c:pt idx="464">
                  <c:v>44858</c:v>
                </c:pt>
                <c:pt idx="465">
                  <c:v>44859</c:v>
                </c:pt>
                <c:pt idx="466">
                  <c:v>44860</c:v>
                </c:pt>
                <c:pt idx="467">
                  <c:v>44861</c:v>
                </c:pt>
                <c:pt idx="468">
                  <c:v>44862</c:v>
                </c:pt>
                <c:pt idx="469">
                  <c:v>44865</c:v>
                </c:pt>
                <c:pt idx="470">
                  <c:v>44866</c:v>
                </c:pt>
                <c:pt idx="471">
                  <c:v>44867</c:v>
                </c:pt>
                <c:pt idx="472">
                  <c:v>44868</c:v>
                </c:pt>
                <c:pt idx="473">
                  <c:v>44869</c:v>
                </c:pt>
                <c:pt idx="474">
                  <c:v>44872</c:v>
                </c:pt>
                <c:pt idx="475">
                  <c:v>44873</c:v>
                </c:pt>
                <c:pt idx="476">
                  <c:v>44874</c:v>
                </c:pt>
                <c:pt idx="477">
                  <c:v>44875</c:v>
                </c:pt>
                <c:pt idx="478">
                  <c:v>44876</c:v>
                </c:pt>
                <c:pt idx="479">
                  <c:v>44879</c:v>
                </c:pt>
                <c:pt idx="480">
                  <c:v>44880</c:v>
                </c:pt>
                <c:pt idx="481">
                  <c:v>44881</c:v>
                </c:pt>
                <c:pt idx="482">
                  <c:v>44882</c:v>
                </c:pt>
                <c:pt idx="483">
                  <c:v>44883</c:v>
                </c:pt>
                <c:pt idx="484">
                  <c:v>44886</c:v>
                </c:pt>
                <c:pt idx="485">
                  <c:v>44887</c:v>
                </c:pt>
                <c:pt idx="486">
                  <c:v>44888</c:v>
                </c:pt>
                <c:pt idx="487">
                  <c:v>44889</c:v>
                </c:pt>
                <c:pt idx="488">
                  <c:v>44890</c:v>
                </c:pt>
                <c:pt idx="489">
                  <c:v>44893</c:v>
                </c:pt>
                <c:pt idx="490">
                  <c:v>44894</c:v>
                </c:pt>
                <c:pt idx="491">
                  <c:v>44895</c:v>
                </c:pt>
                <c:pt idx="492">
                  <c:v>44896</c:v>
                </c:pt>
                <c:pt idx="493">
                  <c:v>44897</c:v>
                </c:pt>
                <c:pt idx="494">
                  <c:v>44900</c:v>
                </c:pt>
                <c:pt idx="495">
                  <c:v>44901</c:v>
                </c:pt>
                <c:pt idx="496">
                  <c:v>44902</c:v>
                </c:pt>
                <c:pt idx="497">
                  <c:v>44903</c:v>
                </c:pt>
                <c:pt idx="498">
                  <c:v>44904</c:v>
                </c:pt>
                <c:pt idx="499">
                  <c:v>44907</c:v>
                </c:pt>
                <c:pt idx="500">
                  <c:v>44908</c:v>
                </c:pt>
                <c:pt idx="501">
                  <c:v>44909</c:v>
                </c:pt>
                <c:pt idx="502">
                  <c:v>44910</c:v>
                </c:pt>
                <c:pt idx="503">
                  <c:v>44911</c:v>
                </c:pt>
                <c:pt idx="504">
                  <c:v>44914</c:v>
                </c:pt>
                <c:pt idx="505">
                  <c:v>44915</c:v>
                </c:pt>
                <c:pt idx="506">
                  <c:v>44916</c:v>
                </c:pt>
                <c:pt idx="507">
                  <c:v>44917</c:v>
                </c:pt>
                <c:pt idx="508">
                  <c:v>44918</c:v>
                </c:pt>
                <c:pt idx="509">
                  <c:v>44921</c:v>
                </c:pt>
                <c:pt idx="510">
                  <c:v>44922</c:v>
                </c:pt>
                <c:pt idx="511">
                  <c:v>44923</c:v>
                </c:pt>
                <c:pt idx="512">
                  <c:v>44924</c:v>
                </c:pt>
                <c:pt idx="513">
                  <c:v>44925</c:v>
                </c:pt>
                <c:pt idx="514">
                  <c:v>44928</c:v>
                </c:pt>
                <c:pt idx="515">
                  <c:v>44929</c:v>
                </c:pt>
                <c:pt idx="516">
                  <c:v>44930</c:v>
                </c:pt>
                <c:pt idx="517">
                  <c:v>44931</c:v>
                </c:pt>
                <c:pt idx="518">
                  <c:v>44932</c:v>
                </c:pt>
                <c:pt idx="519">
                  <c:v>44935</c:v>
                </c:pt>
                <c:pt idx="520">
                  <c:v>44936</c:v>
                </c:pt>
                <c:pt idx="521">
                  <c:v>44937</c:v>
                </c:pt>
                <c:pt idx="522">
                  <c:v>44938</c:v>
                </c:pt>
                <c:pt idx="523">
                  <c:v>44939</c:v>
                </c:pt>
                <c:pt idx="524">
                  <c:v>44942</c:v>
                </c:pt>
                <c:pt idx="525">
                  <c:v>44943</c:v>
                </c:pt>
                <c:pt idx="526">
                  <c:v>44944</c:v>
                </c:pt>
                <c:pt idx="527">
                  <c:v>44945</c:v>
                </c:pt>
                <c:pt idx="528">
                  <c:v>44946</c:v>
                </c:pt>
                <c:pt idx="529">
                  <c:v>44949</c:v>
                </c:pt>
                <c:pt idx="530">
                  <c:v>44950</c:v>
                </c:pt>
                <c:pt idx="531">
                  <c:v>44951</c:v>
                </c:pt>
                <c:pt idx="532">
                  <c:v>44952</c:v>
                </c:pt>
                <c:pt idx="533">
                  <c:v>44953</c:v>
                </c:pt>
                <c:pt idx="534">
                  <c:v>44956</c:v>
                </c:pt>
                <c:pt idx="535">
                  <c:v>44957</c:v>
                </c:pt>
                <c:pt idx="536">
                  <c:v>44958</c:v>
                </c:pt>
                <c:pt idx="537">
                  <c:v>44959</c:v>
                </c:pt>
                <c:pt idx="538">
                  <c:v>44960</c:v>
                </c:pt>
                <c:pt idx="539">
                  <c:v>44963</c:v>
                </c:pt>
                <c:pt idx="540">
                  <c:v>44964</c:v>
                </c:pt>
                <c:pt idx="541">
                  <c:v>44965</c:v>
                </c:pt>
                <c:pt idx="542">
                  <c:v>44966</c:v>
                </c:pt>
                <c:pt idx="543">
                  <c:v>44967</c:v>
                </c:pt>
                <c:pt idx="544">
                  <c:v>44970</c:v>
                </c:pt>
                <c:pt idx="545">
                  <c:v>44971</c:v>
                </c:pt>
                <c:pt idx="546">
                  <c:v>44972</c:v>
                </c:pt>
                <c:pt idx="547">
                  <c:v>44973</c:v>
                </c:pt>
                <c:pt idx="548">
                  <c:v>44974</c:v>
                </c:pt>
                <c:pt idx="549">
                  <c:v>44977</c:v>
                </c:pt>
                <c:pt idx="550">
                  <c:v>44978</c:v>
                </c:pt>
                <c:pt idx="551">
                  <c:v>44979</c:v>
                </c:pt>
                <c:pt idx="552">
                  <c:v>44980</c:v>
                </c:pt>
                <c:pt idx="553">
                  <c:v>44981</c:v>
                </c:pt>
                <c:pt idx="554">
                  <c:v>44984</c:v>
                </c:pt>
                <c:pt idx="555">
                  <c:v>44985</c:v>
                </c:pt>
                <c:pt idx="556">
                  <c:v>44986</c:v>
                </c:pt>
                <c:pt idx="557">
                  <c:v>44987</c:v>
                </c:pt>
                <c:pt idx="558">
                  <c:v>44988</c:v>
                </c:pt>
                <c:pt idx="559">
                  <c:v>44991</c:v>
                </c:pt>
                <c:pt idx="560">
                  <c:v>44992</c:v>
                </c:pt>
                <c:pt idx="561">
                  <c:v>44993</c:v>
                </c:pt>
                <c:pt idx="562">
                  <c:v>44994</c:v>
                </c:pt>
                <c:pt idx="563">
                  <c:v>44995</c:v>
                </c:pt>
                <c:pt idx="564">
                  <c:v>44998</c:v>
                </c:pt>
                <c:pt idx="565">
                  <c:v>44999</c:v>
                </c:pt>
                <c:pt idx="566">
                  <c:v>45000</c:v>
                </c:pt>
                <c:pt idx="567">
                  <c:v>45001</c:v>
                </c:pt>
                <c:pt idx="568">
                  <c:v>45002</c:v>
                </c:pt>
                <c:pt idx="569">
                  <c:v>45005</c:v>
                </c:pt>
                <c:pt idx="570">
                  <c:v>45006</c:v>
                </c:pt>
                <c:pt idx="571">
                  <c:v>45007</c:v>
                </c:pt>
                <c:pt idx="572">
                  <c:v>45008</c:v>
                </c:pt>
                <c:pt idx="573">
                  <c:v>45009</c:v>
                </c:pt>
                <c:pt idx="574">
                  <c:v>45012</c:v>
                </c:pt>
                <c:pt idx="575">
                  <c:v>45013</c:v>
                </c:pt>
                <c:pt idx="576">
                  <c:v>45014</c:v>
                </c:pt>
                <c:pt idx="577">
                  <c:v>45015</c:v>
                </c:pt>
                <c:pt idx="578">
                  <c:v>45016</c:v>
                </c:pt>
                <c:pt idx="579">
                  <c:v>45019</c:v>
                </c:pt>
                <c:pt idx="580">
                  <c:v>45020</c:v>
                </c:pt>
                <c:pt idx="581">
                  <c:v>45021</c:v>
                </c:pt>
                <c:pt idx="582">
                  <c:v>45022</c:v>
                </c:pt>
                <c:pt idx="583">
                  <c:v>45023</c:v>
                </c:pt>
                <c:pt idx="584">
                  <c:v>45026</c:v>
                </c:pt>
                <c:pt idx="585">
                  <c:v>45027</c:v>
                </c:pt>
                <c:pt idx="586">
                  <c:v>45028</c:v>
                </c:pt>
                <c:pt idx="587">
                  <c:v>45029</c:v>
                </c:pt>
                <c:pt idx="588">
                  <c:v>45030</c:v>
                </c:pt>
                <c:pt idx="589">
                  <c:v>45033</c:v>
                </c:pt>
                <c:pt idx="590">
                  <c:v>45034</c:v>
                </c:pt>
                <c:pt idx="591">
                  <c:v>45035</c:v>
                </c:pt>
                <c:pt idx="592">
                  <c:v>45036</c:v>
                </c:pt>
                <c:pt idx="593">
                  <c:v>45037</c:v>
                </c:pt>
                <c:pt idx="594">
                  <c:v>45040</c:v>
                </c:pt>
                <c:pt idx="595">
                  <c:v>45041</c:v>
                </c:pt>
                <c:pt idx="596">
                  <c:v>45042</c:v>
                </c:pt>
                <c:pt idx="597">
                  <c:v>45043</c:v>
                </c:pt>
                <c:pt idx="598">
                  <c:v>45044</c:v>
                </c:pt>
                <c:pt idx="599">
                  <c:v>45047</c:v>
                </c:pt>
                <c:pt idx="600">
                  <c:v>45048</c:v>
                </c:pt>
                <c:pt idx="601">
                  <c:v>45049</c:v>
                </c:pt>
                <c:pt idx="602">
                  <c:v>45050</c:v>
                </c:pt>
                <c:pt idx="603">
                  <c:v>45051</c:v>
                </c:pt>
                <c:pt idx="604">
                  <c:v>45054</c:v>
                </c:pt>
                <c:pt idx="605">
                  <c:v>45055</c:v>
                </c:pt>
                <c:pt idx="606">
                  <c:v>45056</c:v>
                </c:pt>
                <c:pt idx="607">
                  <c:v>45057</c:v>
                </c:pt>
                <c:pt idx="608">
                  <c:v>45058</c:v>
                </c:pt>
                <c:pt idx="609">
                  <c:v>45061</c:v>
                </c:pt>
                <c:pt idx="610">
                  <c:v>45062</c:v>
                </c:pt>
                <c:pt idx="611">
                  <c:v>45063</c:v>
                </c:pt>
                <c:pt idx="612">
                  <c:v>45064</c:v>
                </c:pt>
                <c:pt idx="613">
                  <c:v>45065</c:v>
                </c:pt>
                <c:pt idx="614">
                  <c:v>45068</c:v>
                </c:pt>
                <c:pt idx="615">
                  <c:v>45069</c:v>
                </c:pt>
                <c:pt idx="616">
                  <c:v>45070</c:v>
                </c:pt>
                <c:pt idx="617">
                  <c:v>45071</c:v>
                </c:pt>
                <c:pt idx="618">
                  <c:v>45072</c:v>
                </c:pt>
                <c:pt idx="619">
                  <c:v>45075</c:v>
                </c:pt>
                <c:pt idx="620">
                  <c:v>45076</c:v>
                </c:pt>
                <c:pt idx="621">
                  <c:v>45077</c:v>
                </c:pt>
                <c:pt idx="622">
                  <c:v>45078</c:v>
                </c:pt>
                <c:pt idx="623">
                  <c:v>45079</c:v>
                </c:pt>
                <c:pt idx="624">
                  <c:v>45082</c:v>
                </c:pt>
                <c:pt idx="625">
                  <c:v>45083</c:v>
                </c:pt>
                <c:pt idx="626">
                  <c:v>45084</c:v>
                </c:pt>
                <c:pt idx="627">
                  <c:v>45085</c:v>
                </c:pt>
                <c:pt idx="628">
                  <c:v>45086</c:v>
                </c:pt>
                <c:pt idx="629">
                  <c:v>45089</c:v>
                </c:pt>
                <c:pt idx="630">
                  <c:v>45090</c:v>
                </c:pt>
                <c:pt idx="631">
                  <c:v>45091</c:v>
                </c:pt>
                <c:pt idx="632">
                  <c:v>45092</c:v>
                </c:pt>
                <c:pt idx="633">
                  <c:v>45093</c:v>
                </c:pt>
                <c:pt idx="634">
                  <c:v>45096</c:v>
                </c:pt>
                <c:pt idx="635">
                  <c:v>45097</c:v>
                </c:pt>
                <c:pt idx="636">
                  <c:v>45098</c:v>
                </c:pt>
                <c:pt idx="637">
                  <c:v>45099</c:v>
                </c:pt>
                <c:pt idx="638">
                  <c:v>45100</c:v>
                </c:pt>
                <c:pt idx="639">
                  <c:v>45103</c:v>
                </c:pt>
                <c:pt idx="640">
                  <c:v>45104</c:v>
                </c:pt>
                <c:pt idx="641">
                  <c:v>45105</c:v>
                </c:pt>
                <c:pt idx="642">
                  <c:v>45106</c:v>
                </c:pt>
                <c:pt idx="643">
                  <c:v>45107</c:v>
                </c:pt>
                <c:pt idx="644">
                  <c:v>45110</c:v>
                </c:pt>
                <c:pt idx="645">
                  <c:v>45111</c:v>
                </c:pt>
                <c:pt idx="646">
                  <c:v>45112</c:v>
                </c:pt>
                <c:pt idx="647">
                  <c:v>45113</c:v>
                </c:pt>
                <c:pt idx="648">
                  <c:v>45114</c:v>
                </c:pt>
                <c:pt idx="649">
                  <c:v>45117</c:v>
                </c:pt>
                <c:pt idx="650">
                  <c:v>45118</c:v>
                </c:pt>
                <c:pt idx="651">
                  <c:v>45119</c:v>
                </c:pt>
                <c:pt idx="652">
                  <c:v>45120</c:v>
                </c:pt>
                <c:pt idx="653">
                  <c:v>45121</c:v>
                </c:pt>
                <c:pt idx="654">
                  <c:v>45124</c:v>
                </c:pt>
                <c:pt idx="655">
                  <c:v>45125</c:v>
                </c:pt>
                <c:pt idx="656">
                  <c:v>45126</c:v>
                </c:pt>
                <c:pt idx="657">
                  <c:v>45127</c:v>
                </c:pt>
                <c:pt idx="658">
                  <c:v>45128</c:v>
                </c:pt>
                <c:pt idx="659">
                  <c:v>45131</c:v>
                </c:pt>
                <c:pt idx="660">
                  <c:v>45132</c:v>
                </c:pt>
                <c:pt idx="661">
                  <c:v>45133</c:v>
                </c:pt>
                <c:pt idx="662">
                  <c:v>45134</c:v>
                </c:pt>
                <c:pt idx="663">
                  <c:v>45135</c:v>
                </c:pt>
                <c:pt idx="664">
                  <c:v>45138</c:v>
                </c:pt>
                <c:pt idx="665">
                  <c:v>45139</c:v>
                </c:pt>
                <c:pt idx="666">
                  <c:v>45140</c:v>
                </c:pt>
                <c:pt idx="667">
                  <c:v>45141</c:v>
                </c:pt>
                <c:pt idx="668">
                  <c:v>45142</c:v>
                </c:pt>
                <c:pt idx="669">
                  <c:v>45145</c:v>
                </c:pt>
                <c:pt idx="670">
                  <c:v>45146</c:v>
                </c:pt>
                <c:pt idx="671">
                  <c:v>45147</c:v>
                </c:pt>
                <c:pt idx="672">
                  <c:v>45148</c:v>
                </c:pt>
                <c:pt idx="673">
                  <c:v>45149</c:v>
                </c:pt>
                <c:pt idx="674">
                  <c:v>45152</c:v>
                </c:pt>
                <c:pt idx="675">
                  <c:v>45153</c:v>
                </c:pt>
                <c:pt idx="676">
                  <c:v>45154</c:v>
                </c:pt>
                <c:pt idx="677">
                  <c:v>45155</c:v>
                </c:pt>
                <c:pt idx="678">
                  <c:v>45156</c:v>
                </c:pt>
                <c:pt idx="679">
                  <c:v>45159</c:v>
                </c:pt>
                <c:pt idx="680">
                  <c:v>45160</c:v>
                </c:pt>
                <c:pt idx="681">
                  <c:v>45161</c:v>
                </c:pt>
                <c:pt idx="682">
                  <c:v>45162</c:v>
                </c:pt>
                <c:pt idx="683">
                  <c:v>45163</c:v>
                </c:pt>
                <c:pt idx="684">
                  <c:v>45166</c:v>
                </c:pt>
                <c:pt idx="685">
                  <c:v>45167</c:v>
                </c:pt>
                <c:pt idx="686">
                  <c:v>45168</c:v>
                </c:pt>
                <c:pt idx="687">
                  <c:v>45169</c:v>
                </c:pt>
                <c:pt idx="688">
                  <c:v>45170</c:v>
                </c:pt>
                <c:pt idx="689">
                  <c:v>45173</c:v>
                </c:pt>
                <c:pt idx="690">
                  <c:v>45174</c:v>
                </c:pt>
                <c:pt idx="691">
                  <c:v>45175</c:v>
                </c:pt>
                <c:pt idx="692">
                  <c:v>45176</c:v>
                </c:pt>
                <c:pt idx="693">
                  <c:v>45177</c:v>
                </c:pt>
                <c:pt idx="694">
                  <c:v>45180</c:v>
                </c:pt>
                <c:pt idx="695">
                  <c:v>45181</c:v>
                </c:pt>
                <c:pt idx="696">
                  <c:v>45182</c:v>
                </c:pt>
                <c:pt idx="697">
                  <c:v>45183</c:v>
                </c:pt>
                <c:pt idx="698">
                  <c:v>45184</c:v>
                </c:pt>
                <c:pt idx="699">
                  <c:v>45187</c:v>
                </c:pt>
                <c:pt idx="700">
                  <c:v>45188</c:v>
                </c:pt>
                <c:pt idx="701">
                  <c:v>45189</c:v>
                </c:pt>
                <c:pt idx="702">
                  <c:v>45190</c:v>
                </c:pt>
                <c:pt idx="703">
                  <c:v>45191</c:v>
                </c:pt>
                <c:pt idx="704">
                  <c:v>45194</c:v>
                </c:pt>
                <c:pt idx="705">
                  <c:v>45195</c:v>
                </c:pt>
                <c:pt idx="706">
                  <c:v>45196</c:v>
                </c:pt>
                <c:pt idx="707">
                  <c:v>45197</c:v>
                </c:pt>
                <c:pt idx="708">
                  <c:v>45198</c:v>
                </c:pt>
                <c:pt idx="709">
                  <c:v>45201</c:v>
                </c:pt>
                <c:pt idx="710">
                  <c:v>45202</c:v>
                </c:pt>
                <c:pt idx="711">
                  <c:v>45203</c:v>
                </c:pt>
                <c:pt idx="712">
                  <c:v>45204</c:v>
                </c:pt>
                <c:pt idx="713">
                  <c:v>45205</c:v>
                </c:pt>
                <c:pt idx="714">
                  <c:v>45208</c:v>
                </c:pt>
                <c:pt idx="715">
                  <c:v>45209</c:v>
                </c:pt>
                <c:pt idx="716">
                  <c:v>45210</c:v>
                </c:pt>
                <c:pt idx="717">
                  <c:v>45211</c:v>
                </c:pt>
                <c:pt idx="718">
                  <c:v>45212</c:v>
                </c:pt>
                <c:pt idx="719">
                  <c:v>45215</c:v>
                </c:pt>
                <c:pt idx="720">
                  <c:v>45216</c:v>
                </c:pt>
                <c:pt idx="721">
                  <c:v>45217</c:v>
                </c:pt>
                <c:pt idx="722">
                  <c:v>45218</c:v>
                </c:pt>
                <c:pt idx="723">
                  <c:v>45219</c:v>
                </c:pt>
                <c:pt idx="724">
                  <c:v>45222</c:v>
                </c:pt>
                <c:pt idx="725">
                  <c:v>45223</c:v>
                </c:pt>
                <c:pt idx="726">
                  <c:v>45224</c:v>
                </c:pt>
                <c:pt idx="727">
                  <c:v>45225</c:v>
                </c:pt>
                <c:pt idx="728">
                  <c:v>45226</c:v>
                </c:pt>
                <c:pt idx="729">
                  <c:v>45229</c:v>
                </c:pt>
                <c:pt idx="730">
                  <c:v>45230</c:v>
                </c:pt>
                <c:pt idx="731">
                  <c:v>45231</c:v>
                </c:pt>
                <c:pt idx="732">
                  <c:v>45232</c:v>
                </c:pt>
                <c:pt idx="733">
                  <c:v>45233</c:v>
                </c:pt>
                <c:pt idx="734">
                  <c:v>45236</c:v>
                </c:pt>
                <c:pt idx="735">
                  <c:v>45237</c:v>
                </c:pt>
                <c:pt idx="736">
                  <c:v>45238</c:v>
                </c:pt>
                <c:pt idx="737">
                  <c:v>45239</c:v>
                </c:pt>
                <c:pt idx="738">
                  <c:v>45240</c:v>
                </c:pt>
                <c:pt idx="739">
                  <c:v>45243</c:v>
                </c:pt>
                <c:pt idx="740">
                  <c:v>45244</c:v>
                </c:pt>
                <c:pt idx="741">
                  <c:v>45245</c:v>
                </c:pt>
                <c:pt idx="742">
                  <c:v>45246</c:v>
                </c:pt>
                <c:pt idx="743">
                  <c:v>45247</c:v>
                </c:pt>
                <c:pt idx="744">
                  <c:v>45250</c:v>
                </c:pt>
                <c:pt idx="745">
                  <c:v>45251</c:v>
                </c:pt>
                <c:pt idx="746">
                  <c:v>45252</c:v>
                </c:pt>
                <c:pt idx="747">
                  <c:v>45253</c:v>
                </c:pt>
                <c:pt idx="748">
                  <c:v>45254</c:v>
                </c:pt>
                <c:pt idx="749">
                  <c:v>45257</c:v>
                </c:pt>
                <c:pt idx="750">
                  <c:v>45258</c:v>
                </c:pt>
                <c:pt idx="751">
                  <c:v>45259</c:v>
                </c:pt>
                <c:pt idx="752">
                  <c:v>45260</c:v>
                </c:pt>
                <c:pt idx="753">
                  <c:v>45261</c:v>
                </c:pt>
                <c:pt idx="754">
                  <c:v>45264</c:v>
                </c:pt>
                <c:pt idx="755">
                  <c:v>45265</c:v>
                </c:pt>
                <c:pt idx="756">
                  <c:v>45266</c:v>
                </c:pt>
                <c:pt idx="757">
                  <c:v>45267</c:v>
                </c:pt>
                <c:pt idx="758">
                  <c:v>45268</c:v>
                </c:pt>
                <c:pt idx="759">
                  <c:v>45271</c:v>
                </c:pt>
                <c:pt idx="760">
                  <c:v>45272</c:v>
                </c:pt>
                <c:pt idx="761">
                  <c:v>45273</c:v>
                </c:pt>
                <c:pt idx="762">
                  <c:v>45274</c:v>
                </c:pt>
                <c:pt idx="763">
                  <c:v>45275</c:v>
                </c:pt>
                <c:pt idx="764">
                  <c:v>45278</c:v>
                </c:pt>
                <c:pt idx="765">
                  <c:v>45279</c:v>
                </c:pt>
                <c:pt idx="766">
                  <c:v>45280</c:v>
                </c:pt>
                <c:pt idx="767">
                  <c:v>45281</c:v>
                </c:pt>
                <c:pt idx="768">
                  <c:v>45282</c:v>
                </c:pt>
                <c:pt idx="769">
                  <c:v>45285</c:v>
                </c:pt>
                <c:pt idx="770">
                  <c:v>45286</c:v>
                </c:pt>
                <c:pt idx="771">
                  <c:v>45287</c:v>
                </c:pt>
                <c:pt idx="772">
                  <c:v>45288</c:v>
                </c:pt>
                <c:pt idx="773">
                  <c:v>45289</c:v>
                </c:pt>
                <c:pt idx="774">
                  <c:v>45292</c:v>
                </c:pt>
                <c:pt idx="775">
                  <c:v>45293</c:v>
                </c:pt>
                <c:pt idx="776">
                  <c:v>45294</c:v>
                </c:pt>
                <c:pt idx="777">
                  <c:v>45295</c:v>
                </c:pt>
                <c:pt idx="778">
                  <c:v>45296</c:v>
                </c:pt>
                <c:pt idx="779">
                  <c:v>45299</c:v>
                </c:pt>
                <c:pt idx="780">
                  <c:v>45300</c:v>
                </c:pt>
                <c:pt idx="781">
                  <c:v>45301</c:v>
                </c:pt>
                <c:pt idx="782">
                  <c:v>45302</c:v>
                </c:pt>
                <c:pt idx="783">
                  <c:v>45303</c:v>
                </c:pt>
                <c:pt idx="784">
                  <c:v>45306</c:v>
                </c:pt>
                <c:pt idx="785">
                  <c:v>45307</c:v>
                </c:pt>
                <c:pt idx="786">
                  <c:v>45308</c:v>
                </c:pt>
                <c:pt idx="787">
                  <c:v>45309</c:v>
                </c:pt>
                <c:pt idx="788">
                  <c:v>45310</c:v>
                </c:pt>
                <c:pt idx="789">
                  <c:v>45313</c:v>
                </c:pt>
                <c:pt idx="790">
                  <c:v>45314</c:v>
                </c:pt>
                <c:pt idx="791">
                  <c:v>45315</c:v>
                </c:pt>
                <c:pt idx="792">
                  <c:v>45316</c:v>
                </c:pt>
                <c:pt idx="793">
                  <c:v>45317</c:v>
                </c:pt>
                <c:pt idx="794">
                  <c:v>45320</c:v>
                </c:pt>
                <c:pt idx="795">
                  <c:v>45321</c:v>
                </c:pt>
                <c:pt idx="796">
                  <c:v>45322</c:v>
                </c:pt>
                <c:pt idx="797">
                  <c:v>45323</c:v>
                </c:pt>
                <c:pt idx="798">
                  <c:v>45324</c:v>
                </c:pt>
                <c:pt idx="799">
                  <c:v>45327</c:v>
                </c:pt>
                <c:pt idx="800">
                  <c:v>45328</c:v>
                </c:pt>
                <c:pt idx="801">
                  <c:v>45329</c:v>
                </c:pt>
                <c:pt idx="802">
                  <c:v>45330</c:v>
                </c:pt>
                <c:pt idx="803">
                  <c:v>45331</c:v>
                </c:pt>
                <c:pt idx="804">
                  <c:v>45334</c:v>
                </c:pt>
                <c:pt idx="805">
                  <c:v>45335</c:v>
                </c:pt>
                <c:pt idx="806">
                  <c:v>45336</c:v>
                </c:pt>
                <c:pt idx="807">
                  <c:v>45337</c:v>
                </c:pt>
                <c:pt idx="808">
                  <c:v>45338</c:v>
                </c:pt>
                <c:pt idx="809">
                  <c:v>45341</c:v>
                </c:pt>
                <c:pt idx="810">
                  <c:v>45342</c:v>
                </c:pt>
                <c:pt idx="811">
                  <c:v>45343</c:v>
                </c:pt>
                <c:pt idx="812">
                  <c:v>45344</c:v>
                </c:pt>
                <c:pt idx="813">
                  <c:v>45345</c:v>
                </c:pt>
                <c:pt idx="814">
                  <c:v>45348</c:v>
                </c:pt>
                <c:pt idx="815">
                  <c:v>45349</c:v>
                </c:pt>
                <c:pt idx="816">
                  <c:v>45350</c:v>
                </c:pt>
                <c:pt idx="817">
                  <c:v>45351</c:v>
                </c:pt>
                <c:pt idx="818">
                  <c:v>45352</c:v>
                </c:pt>
                <c:pt idx="819">
                  <c:v>45355</c:v>
                </c:pt>
                <c:pt idx="820">
                  <c:v>45356</c:v>
                </c:pt>
                <c:pt idx="821">
                  <c:v>45357</c:v>
                </c:pt>
                <c:pt idx="822">
                  <c:v>45358</c:v>
                </c:pt>
                <c:pt idx="823">
                  <c:v>45359</c:v>
                </c:pt>
                <c:pt idx="824">
                  <c:v>45362</c:v>
                </c:pt>
                <c:pt idx="825">
                  <c:v>45363</c:v>
                </c:pt>
                <c:pt idx="826">
                  <c:v>45364</c:v>
                </c:pt>
                <c:pt idx="827">
                  <c:v>45365</c:v>
                </c:pt>
                <c:pt idx="828">
                  <c:v>45366</c:v>
                </c:pt>
                <c:pt idx="829">
                  <c:v>45369</c:v>
                </c:pt>
                <c:pt idx="830">
                  <c:v>45370</c:v>
                </c:pt>
                <c:pt idx="831">
                  <c:v>45371</c:v>
                </c:pt>
                <c:pt idx="832">
                  <c:v>45372</c:v>
                </c:pt>
                <c:pt idx="833">
                  <c:v>45373</c:v>
                </c:pt>
                <c:pt idx="834">
                  <c:v>45376</c:v>
                </c:pt>
                <c:pt idx="835">
                  <c:v>45377</c:v>
                </c:pt>
                <c:pt idx="836">
                  <c:v>45378</c:v>
                </c:pt>
                <c:pt idx="837">
                  <c:v>45379</c:v>
                </c:pt>
                <c:pt idx="838">
                  <c:v>45380</c:v>
                </c:pt>
                <c:pt idx="839">
                  <c:v>45383</c:v>
                </c:pt>
                <c:pt idx="840">
                  <c:v>45384</c:v>
                </c:pt>
                <c:pt idx="841">
                  <c:v>45385</c:v>
                </c:pt>
                <c:pt idx="842">
                  <c:v>45386</c:v>
                </c:pt>
                <c:pt idx="843">
                  <c:v>45387</c:v>
                </c:pt>
                <c:pt idx="844">
                  <c:v>45390</c:v>
                </c:pt>
                <c:pt idx="845">
                  <c:v>45391</c:v>
                </c:pt>
                <c:pt idx="846">
                  <c:v>45392</c:v>
                </c:pt>
                <c:pt idx="847">
                  <c:v>45393</c:v>
                </c:pt>
                <c:pt idx="848">
                  <c:v>45394</c:v>
                </c:pt>
                <c:pt idx="849">
                  <c:v>45397</c:v>
                </c:pt>
                <c:pt idx="850">
                  <c:v>45398</c:v>
                </c:pt>
                <c:pt idx="851">
                  <c:v>45399</c:v>
                </c:pt>
                <c:pt idx="852">
                  <c:v>45400</c:v>
                </c:pt>
                <c:pt idx="853">
                  <c:v>45401</c:v>
                </c:pt>
                <c:pt idx="854">
                  <c:v>45404</c:v>
                </c:pt>
                <c:pt idx="855">
                  <c:v>45405</c:v>
                </c:pt>
                <c:pt idx="856">
                  <c:v>45406</c:v>
                </c:pt>
                <c:pt idx="857">
                  <c:v>45407</c:v>
                </c:pt>
                <c:pt idx="858">
                  <c:v>45408</c:v>
                </c:pt>
                <c:pt idx="859">
                  <c:v>45411</c:v>
                </c:pt>
                <c:pt idx="860">
                  <c:v>45412</c:v>
                </c:pt>
                <c:pt idx="861">
                  <c:v>45413</c:v>
                </c:pt>
                <c:pt idx="862">
                  <c:v>45414</c:v>
                </c:pt>
                <c:pt idx="863">
                  <c:v>45415</c:v>
                </c:pt>
                <c:pt idx="864">
                  <c:v>45418</c:v>
                </c:pt>
                <c:pt idx="865">
                  <c:v>45419</c:v>
                </c:pt>
                <c:pt idx="866">
                  <c:v>45420</c:v>
                </c:pt>
                <c:pt idx="867">
                  <c:v>45421</c:v>
                </c:pt>
                <c:pt idx="868">
                  <c:v>45422</c:v>
                </c:pt>
                <c:pt idx="869">
                  <c:v>45425</c:v>
                </c:pt>
                <c:pt idx="870">
                  <c:v>45426</c:v>
                </c:pt>
                <c:pt idx="871">
                  <c:v>45427</c:v>
                </c:pt>
                <c:pt idx="872">
                  <c:v>45428</c:v>
                </c:pt>
                <c:pt idx="873">
                  <c:v>45429</c:v>
                </c:pt>
                <c:pt idx="874">
                  <c:v>45432</c:v>
                </c:pt>
                <c:pt idx="875">
                  <c:v>45433</c:v>
                </c:pt>
                <c:pt idx="876">
                  <c:v>45434</c:v>
                </c:pt>
                <c:pt idx="877">
                  <c:v>45435</c:v>
                </c:pt>
                <c:pt idx="878">
                  <c:v>45436</c:v>
                </c:pt>
                <c:pt idx="879">
                  <c:v>45439</c:v>
                </c:pt>
                <c:pt idx="880">
                  <c:v>45440</c:v>
                </c:pt>
                <c:pt idx="881">
                  <c:v>45441</c:v>
                </c:pt>
                <c:pt idx="882">
                  <c:v>45442</c:v>
                </c:pt>
                <c:pt idx="883">
                  <c:v>45443</c:v>
                </c:pt>
                <c:pt idx="884">
                  <c:v>45446</c:v>
                </c:pt>
                <c:pt idx="885">
                  <c:v>45447</c:v>
                </c:pt>
                <c:pt idx="886">
                  <c:v>45448</c:v>
                </c:pt>
                <c:pt idx="887">
                  <c:v>45449</c:v>
                </c:pt>
                <c:pt idx="888">
                  <c:v>45450</c:v>
                </c:pt>
                <c:pt idx="889">
                  <c:v>45453</c:v>
                </c:pt>
                <c:pt idx="890">
                  <c:v>45454</c:v>
                </c:pt>
                <c:pt idx="891">
                  <c:v>45455</c:v>
                </c:pt>
                <c:pt idx="892">
                  <c:v>45456</c:v>
                </c:pt>
                <c:pt idx="893">
                  <c:v>45457</c:v>
                </c:pt>
                <c:pt idx="894">
                  <c:v>45460</c:v>
                </c:pt>
                <c:pt idx="895">
                  <c:v>45461</c:v>
                </c:pt>
                <c:pt idx="896">
                  <c:v>45462</c:v>
                </c:pt>
                <c:pt idx="897">
                  <c:v>45463</c:v>
                </c:pt>
                <c:pt idx="898">
                  <c:v>45464</c:v>
                </c:pt>
                <c:pt idx="899">
                  <c:v>45467</c:v>
                </c:pt>
                <c:pt idx="900">
                  <c:v>45468</c:v>
                </c:pt>
                <c:pt idx="901">
                  <c:v>45469</c:v>
                </c:pt>
                <c:pt idx="902">
                  <c:v>45470</c:v>
                </c:pt>
                <c:pt idx="903">
                  <c:v>45471</c:v>
                </c:pt>
                <c:pt idx="904">
                  <c:v>45474</c:v>
                </c:pt>
                <c:pt idx="905">
                  <c:v>45475</c:v>
                </c:pt>
                <c:pt idx="906">
                  <c:v>45476</c:v>
                </c:pt>
                <c:pt idx="907">
                  <c:v>45477</c:v>
                </c:pt>
                <c:pt idx="908">
                  <c:v>45478</c:v>
                </c:pt>
                <c:pt idx="909">
                  <c:v>45481</c:v>
                </c:pt>
                <c:pt idx="910">
                  <c:v>45482</c:v>
                </c:pt>
                <c:pt idx="911">
                  <c:v>45483</c:v>
                </c:pt>
                <c:pt idx="912">
                  <c:v>45484</c:v>
                </c:pt>
                <c:pt idx="913">
                  <c:v>45485</c:v>
                </c:pt>
                <c:pt idx="914">
                  <c:v>45488</c:v>
                </c:pt>
                <c:pt idx="915">
                  <c:v>45489</c:v>
                </c:pt>
                <c:pt idx="916">
                  <c:v>45490</c:v>
                </c:pt>
                <c:pt idx="917">
                  <c:v>45491</c:v>
                </c:pt>
                <c:pt idx="918">
                  <c:v>45492</c:v>
                </c:pt>
                <c:pt idx="919">
                  <c:v>45495</c:v>
                </c:pt>
                <c:pt idx="920">
                  <c:v>45496</c:v>
                </c:pt>
                <c:pt idx="921">
                  <c:v>45497</c:v>
                </c:pt>
                <c:pt idx="922">
                  <c:v>45498</c:v>
                </c:pt>
                <c:pt idx="923">
                  <c:v>45499</c:v>
                </c:pt>
                <c:pt idx="924">
                  <c:v>45502</c:v>
                </c:pt>
                <c:pt idx="925">
                  <c:v>45503</c:v>
                </c:pt>
                <c:pt idx="926">
                  <c:v>45504</c:v>
                </c:pt>
                <c:pt idx="927">
                  <c:v>45505</c:v>
                </c:pt>
                <c:pt idx="928">
                  <c:v>45506</c:v>
                </c:pt>
                <c:pt idx="929">
                  <c:v>45509</c:v>
                </c:pt>
                <c:pt idx="930">
                  <c:v>45510</c:v>
                </c:pt>
                <c:pt idx="931">
                  <c:v>45511</c:v>
                </c:pt>
                <c:pt idx="932">
                  <c:v>45512</c:v>
                </c:pt>
                <c:pt idx="933">
                  <c:v>45513</c:v>
                </c:pt>
                <c:pt idx="934">
                  <c:v>45516</c:v>
                </c:pt>
                <c:pt idx="935">
                  <c:v>45517</c:v>
                </c:pt>
                <c:pt idx="936">
                  <c:v>45518</c:v>
                </c:pt>
                <c:pt idx="937">
                  <c:v>45519</c:v>
                </c:pt>
                <c:pt idx="938">
                  <c:v>45520</c:v>
                </c:pt>
                <c:pt idx="939">
                  <c:v>45523</c:v>
                </c:pt>
                <c:pt idx="940">
                  <c:v>45524</c:v>
                </c:pt>
                <c:pt idx="941">
                  <c:v>45525</c:v>
                </c:pt>
                <c:pt idx="942">
                  <c:v>45526</c:v>
                </c:pt>
                <c:pt idx="943">
                  <c:v>45527</c:v>
                </c:pt>
                <c:pt idx="944">
                  <c:v>45530</c:v>
                </c:pt>
                <c:pt idx="945">
                  <c:v>45531</c:v>
                </c:pt>
                <c:pt idx="946">
                  <c:v>45532</c:v>
                </c:pt>
                <c:pt idx="947">
                  <c:v>45533</c:v>
                </c:pt>
                <c:pt idx="948">
                  <c:v>45534</c:v>
                </c:pt>
                <c:pt idx="949">
                  <c:v>45537</c:v>
                </c:pt>
                <c:pt idx="950">
                  <c:v>45538</c:v>
                </c:pt>
                <c:pt idx="951">
                  <c:v>45539</c:v>
                </c:pt>
                <c:pt idx="952">
                  <c:v>45540</c:v>
                </c:pt>
                <c:pt idx="953">
                  <c:v>45541</c:v>
                </c:pt>
                <c:pt idx="954">
                  <c:v>45544</c:v>
                </c:pt>
                <c:pt idx="955">
                  <c:v>45545</c:v>
                </c:pt>
                <c:pt idx="956">
                  <c:v>45546</c:v>
                </c:pt>
                <c:pt idx="957">
                  <c:v>45547</c:v>
                </c:pt>
                <c:pt idx="958">
                  <c:v>45548</c:v>
                </c:pt>
                <c:pt idx="959">
                  <c:v>45551</c:v>
                </c:pt>
                <c:pt idx="960">
                  <c:v>45552</c:v>
                </c:pt>
                <c:pt idx="961">
                  <c:v>45553</c:v>
                </c:pt>
                <c:pt idx="962">
                  <c:v>45554</c:v>
                </c:pt>
                <c:pt idx="963">
                  <c:v>45555</c:v>
                </c:pt>
                <c:pt idx="964">
                  <c:v>45558</c:v>
                </c:pt>
                <c:pt idx="965">
                  <c:v>45559</c:v>
                </c:pt>
                <c:pt idx="966">
                  <c:v>45560</c:v>
                </c:pt>
                <c:pt idx="967">
                  <c:v>45561</c:v>
                </c:pt>
                <c:pt idx="968">
                  <c:v>45562</c:v>
                </c:pt>
                <c:pt idx="969">
                  <c:v>45565</c:v>
                </c:pt>
                <c:pt idx="970">
                  <c:v>45566</c:v>
                </c:pt>
                <c:pt idx="971">
                  <c:v>45567</c:v>
                </c:pt>
                <c:pt idx="972">
                  <c:v>45568</c:v>
                </c:pt>
                <c:pt idx="973">
                  <c:v>45569</c:v>
                </c:pt>
                <c:pt idx="974">
                  <c:v>45572</c:v>
                </c:pt>
                <c:pt idx="975">
                  <c:v>45573</c:v>
                </c:pt>
                <c:pt idx="976">
                  <c:v>45574</c:v>
                </c:pt>
                <c:pt idx="977">
                  <c:v>45575</c:v>
                </c:pt>
                <c:pt idx="978">
                  <c:v>45576</c:v>
                </c:pt>
                <c:pt idx="979">
                  <c:v>45579</c:v>
                </c:pt>
                <c:pt idx="980">
                  <c:v>45580</c:v>
                </c:pt>
                <c:pt idx="981">
                  <c:v>45581</c:v>
                </c:pt>
                <c:pt idx="982">
                  <c:v>45582</c:v>
                </c:pt>
                <c:pt idx="983">
                  <c:v>45583</c:v>
                </c:pt>
                <c:pt idx="984">
                  <c:v>45586</c:v>
                </c:pt>
                <c:pt idx="985">
                  <c:v>45587</c:v>
                </c:pt>
                <c:pt idx="986">
                  <c:v>45588</c:v>
                </c:pt>
                <c:pt idx="987">
                  <c:v>45589</c:v>
                </c:pt>
                <c:pt idx="988">
                  <c:v>45590</c:v>
                </c:pt>
                <c:pt idx="989">
                  <c:v>45593</c:v>
                </c:pt>
                <c:pt idx="990">
                  <c:v>45594</c:v>
                </c:pt>
                <c:pt idx="991">
                  <c:v>45595</c:v>
                </c:pt>
                <c:pt idx="992">
                  <c:v>45596</c:v>
                </c:pt>
                <c:pt idx="993">
                  <c:v>45597</c:v>
                </c:pt>
                <c:pt idx="994">
                  <c:v>45600</c:v>
                </c:pt>
                <c:pt idx="995">
                  <c:v>45601</c:v>
                </c:pt>
                <c:pt idx="996">
                  <c:v>45602</c:v>
                </c:pt>
                <c:pt idx="997">
                  <c:v>45603</c:v>
                </c:pt>
                <c:pt idx="998">
                  <c:v>45604</c:v>
                </c:pt>
                <c:pt idx="999">
                  <c:v>45607</c:v>
                </c:pt>
                <c:pt idx="1000">
                  <c:v>45608</c:v>
                </c:pt>
                <c:pt idx="1001">
                  <c:v>45609</c:v>
                </c:pt>
                <c:pt idx="1002">
                  <c:v>45610</c:v>
                </c:pt>
                <c:pt idx="1003">
                  <c:v>45611</c:v>
                </c:pt>
                <c:pt idx="1004">
                  <c:v>45614</c:v>
                </c:pt>
                <c:pt idx="1005">
                  <c:v>45615</c:v>
                </c:pt>
                <c:pt idx="1006">
                  <c:v>45616</c:v>
                </c:pt>
                <c:pt idx="1007">
                  <c:v>45617</c:v>
                </c:pt>
                <c:pt idx="1008">
                  <c:v>45618</c:v>
                </c:pt>
                <c:pt idx="1009">
                  <c:v>45621</c:v>
                </c:pt>
                <c:pt idx="1010">
                  <c:v>45622</c:v>
                </c:pt>
                <c:pt idx="1011">
                  <c:v>45623</c:v>
                </c:pt>
                <c:pt idx="1012">
                  <c:v>45624</c:v>
                </c:pt>
                <c:pt idx="1013">
                  <c:v>45625</c:v>
                </c:pt>
                <c:pt idx="1014">
                  <c:v>45628</c:v>
                </c:pt>
                <c:pt idx="1015">
                  <c:v>45629</c:v>
                </c:pt>
                <c:pt idx="1016">
                  <c:v>45630</c:v>
                </c:pt>
                <c:pt idx="1017">
                  <c:v>45631</c:v>
                </c:pt>
                <c:pt idx="1018">
                  <c:v>45632</c:v>
                </c:pt>
                <c:pt idx="1019">
                  <c:v>45635</c:v>
                </c:pt>
                <c:pt idx="1020">
                  <c:v>45636</c:v>
                </c:pt>
                <c:pt idx="1021">
                  <c:v>45637</c:v>
                </c:pt>
                <c:pt idx="1022">
                  <c:v>45638</c:v>
                </c:pt>
                <c:pt idx="1023">
                  <c:v>45639</c:v>
                </c:pt>
                <c:pt idx="1024">
                  <c:v>45642</c:v>
                </c:pt>
                <c:pt idx="1025">
                  <c:v>45643</c:v>
                </c:pt>
                <c:pt idx="1026">
                  <c:v>45644</c:v>
                </c:pt>
                <c:pt idx="1027">
                  <c:v>45645</c:v>
                </c:pt>
                <c:pt idx="1028">
                  <c:v>45646</c:v>
                </c:pt>
                <c:pt idx="1029">
                  <c:v>45649</c:v>
                </c:pt>
                <c:pt idx="1030">
                  <c:v>45650</c:v>
                </c:pt>
                <c:pt idx="1031">
                  <c:v>45651</c:v>
                </c:pt>
                <c:pt idx="1032">
                  <c:v>45652</c:v>
                </c:pt>
                <c:pt idx="1033">
                  <c:v>45653</c:v>
                </c:pt>
                <c:pt idx="1034">
                  <c:v>45656</c:v>
                </c:pt>
                <c:pt idx="1035">
                  <c:v>45657</c:v>
                </c:pt>
                <c:pt idx="1036">
                  <c:v>45658</c:v>
                </c:pt>
                <c:pt idx="1037">
                  <c:v>45659</c:v>
                </c:pt>
                <c:pt idx="1038">
                  <c:v>45660</c:v>
                </c:pt>
                <c:pt idx="1039">
                  <c:v>45663</c:v>
                </c:pt>
                <c:pt idx="1040">
                  <c:v>45664</c:v>
                </c:pt>
                <c:pt idx="1041">
                  <c:v>45665</c:v>
                </c:pt>
                <c:pt idx="1042">
                  <c:v>45666</c:v>
                </c:pt>
                <c:pt idx="1043">
                  <c:v>45667</c:v>
                </c:pt>
                <c:pt idx="1044">
                  <c:v>45670</c:v>
                </c:pt>
                <c:pt idx="1045">
                  <c:v>45671</c:v>
                </c:pt>
                <c:pt idx="1046">
                  <c:v>45672</c:v>
                </c:pt>
                <c:pt idx="1047">
                  <c:v>45673</c:v>
                </c:pt>
                <c:pt idx="1048">
                  <c:v>45674</c:v>
                </c:pt>
                <c:pt idx="1049">
                  <c:v>45677</c:v>
                </c:pt>
                <c:pt idx="1050">
                  <c:v>45678</c:v>
                </c:pt>
                <c:pt idx="1051">
                  <c:v>45679</c:v>
                </c:pt>
                <c:pt idx="1052">
                  <c:v>45680</c:v>
                </c:pt>
                <c:pt idx="1053">
                  <c:v>45681</c:v>
                </c:pt>
                <c:pt idx="1054">
                  <c:v>45684</c:v>
                </c:pt>
                <c:pt idx="1055">
                  <c:v>45685</c:v>
                </c:pt>
                <c:pt idx="1056">
                  <c:v>45686</c:v>
                </c:pt>
                <c:pt idx="1057">
                  <c:v>45687</c:v>
                </c:pt>
                <c:pt idx="1058">
                  <c:v>45688</c:v>
                </c:pt>
                <c:pt idx="1059">
                  <c:v>45691</c:v>
                </c:pt>
                <c:pt idx="1060">
                  <c:v>45692</c:v>
                </c:pt>
                <c:pt idx="1061">
                  <c:v>45693</c:v>
                </c:pt>
                <c:pt idx="1062">
                  <c:v>45694</c:v>
                </c:pt>
                <c:pt idx="1063">
                  <c:v>45695</c:v>
                </c:pt>
                <c:pt idx="1064">
                  <c:v>45698</c:v>
                </c:pt>
                <c:pt idx="1065">
                  <c:v>45699</c:v>
                </c:pt>
                <c:pt idx="1066">
                  <c:v>45700</c:v>
                </c:pt>
                <c:pt idx="1067">
                  <c:v>45701</c:v>
                </c:pt>
                <c:pt idx="1068">
                  <c:v>45702</c:v>
                </c:pt>
                <c:pt idx="1069">
                  <c:v>45705</c:v>
                </c:pt>
                <c:pt idx="1070">
                  <c:v>45706</c:v>
                </c:pt>
                <c:pt idx="1071">
                  <c:v>45707</c:v>
                </c:pt>
                <c:pt idx="1072">
                  <c:v>45708</c:v>
                </c:pt>
                <c:pt idx="1073">
                  <c:v>45709</c:v>
                </c:pt>
                <c:pt idx="1074">
                  <c:v>45712</c:v>
                </c:pt>
                <c:pt idx="1075">
                  <c:v>45713</c:v>
                </c:pt>
                <c:pt idx="1076">
                  <c:v>45714</c:v>
                </c:pt>
                <c:pt idx="1077">
                  <c:v>45715</c:v>
                </c:pt>
                <c:pt idx="1078">
                  <c:v>45716</c:v>
                </c:pt>
                <c:pt idx="1079">
                  <c:v>45719</c:v>
                </c:pt>
                <c:pt idx="1080">
                  <c:v>45720</c:v>
                </c:pt>
                <c:pt idx="1081">
                  <c:v>45721</c:v>
                </c:pt>
                <c:pt idx="1082">
                  <c:v>45722</c:v>
                </c:pt>
                <c:pt idx="1083">
                  <c:v>45723</c:v>
                </c:pt>
                <c:pt idx="1084">
                  <c:v>45726</c:v>
                </c:pt>
                <c:pt idx="1085">
                  <c:v>45727</c:v>
                </c:pt>
                <c:pt idx="1086">
                  <c:v>45728</c:v>
                </c:pt>
                <c:pt idx="1087">
                  <c:v>45729</c:v>
                </c:pt>
                <c:pt idx="1088">
                  <c:v>45730</c:v>
                </c:pt>
                <c:pt idx="1089">
                  <c:v>45733</c:v>
                </c:pt>
                <c:pt idx="1090">
                  <c:v>45734</c:v>
                </c:pt>
                <c:pt idx="1091">
                  <c:v>45735</c:v>
                </c:pt>
                <c:pt idx="1092">
                  <c:v>45736</c:v>
                </c:pt>
                <c:pt idx="1093">
                  <c:v>45737</c:v>
                </c:pt>
                <c:pt idx="1094">
                  <c:v>45740</c:v>
                </c:pt>
                <c:pt idx="1095">
                  <c:v>45741</c:v>
                </c:pt>
                <c:pt idx="1096">
                  <c:v>45742</c:v>
                </c:pt>
                <c:pt idx="1097">
                  <c:v>45743</c:v>
                </c:pt>
                <c:pt idx="1098">
                  <c:v>45744</c:v>
                </c:pt>
                <c:pt idx="1099">
                  <c:v>45747</c:v>
                </c:pt>
                <c:pt idx="1100">
                  <c:v>45748</c:v>
                </c:pt>
                <c:pt idx="1101">
                  <c:v>45749</c:v>
                </c:pt>
                <c:pt idx="1102">
                  <c:v>45750</c:v>
                </c:pt>
                <c:pt idx="1103">
                  <c:v>45751</c:v>
                </c:pt>
                <c:pt idx="1104">
                  <c:v>45754</c:v>
                </c:pt>
                <c:pt idx="1105">
                  <c:v>45755</c:v>
                </c:pt>
                <c:pt idx="1106">
                  <c:v>45756</c:v>
                </c:pt>
                <c:pt idx="1107">
                  <c:v>45757</c:v>
                </c:pt>
                <c:pt idx="1108">
                  <c:v>45758</c:v>
                </c:pt>
                <c:pt idx="1109">
                  <c:v>45761</c:v>
                </c:pt>
                <c:pt idx="1110">
                  <c:v>45762</c:v>
                </c:pt>
                <c:pt idx="1111">
                  <c:v>45763</c:v>
                </c:pt>
                <c:pt idx="1112">
                  <c:v>45764</c:v>
                </c:pt>
                <c:pt idx="1113">
                  <c:v>45765</c:v>
                </c:pt>
                <c:pt idx="1114">
                  <c:v>45768</c:v>
                </c:pt>
                <c:pt idx="1115">
                  <c:v>45769</c:v>
                </c:pt>
                <c:pt idx="1116">
                  <c:v>45770</c:v>
                </c:pt>
                <c:pt idx="1117">
                  <c:v>45771</c:v>
                </c:pt>
                <c:pt idx="1118">
                  <c:v>45772</c:v>
                </c:pt>
                <c:pt idx="1119">
                  <c:v>45775</c:v>
                </c:pt>
                <c:pt idx="1120">
                  <c:v>45776</c:v>
                </c:pt>
                <c:pt idx="1121">
                  <c:v>45777</c:v>
                </c:pt>
                <c:pt idx="1122">
                  <c:v>45778</c:v>
                </c:pt>
                <c:pt idx="1123">
                  <c:v>45779</c:v>
                </c:pt>
                <c:pt idx="1124">
                  <c:v>45782</c:v>
                </c:pt>
                <c:pt idx="1125">
                  <c:v>45783</c:v>
                </c:pt>
                <c:pt idx="1126">
                  <c:v>45784</c:v>
                </c:pt>
                <c:pt idx="1127">
                  <c:v>45785</c:v>
                </c:pt>
                <c:pt idx="1128">
                  <c:v>45786</c:v>
                </c:pt>
                <c:pt idx="1129">
                  <c:v>45789</c:v>
                </c:pt>
                <c:pt idx="1130">
                  <c:v>45790</c:v>
                </c:pt>
                <c:pt idx="1131">
                  <c:v>45791</c:v>
                </c:pt>
                <c:pt idx="1132">
                  <c:v>45792</c:v>
                </c:pt>
                <c:pt idx="1133">
                  <c:v>45793</c:v>
                </c:pt>
                <c:pt idx="1134">
                  <c:v>45796</c:v>
                </c:pt>
                <c:pt idx="1135">
                  <c:v>45797</c:v>
                </c:pt>
                <c:pt idx="1136">
                  <c:v>45798</c:v>
                </c:pt>
                <c:pt idx="1137">
                  <c:v>45799</c:v>
                </c:pt>
                <c:pt idx="1138">
                  <c:v>45800</c:v>
                </c:pt>
                <c:pt idx="1139">
                  <c:v>45803</c:v>
                </c:pt>
                <c:pt idx="1140">
                  <c:v>45804</c:v>
                </c:pt>
                <c:pt idx="1141">
                  <c:v>45805</c:v>
                </c:pt>
                <c:pt idx="1142">
                  <c:v>45806</c:v>
                </c:pt>
                <c:pt idx="1143">
                  <c:v>45807</c:v>
                </c:pt>
                <c:pt idx="1144">
                  <c:v>45810</c:v>
                </c:pt>
                <c:pt idx="1145">
                  <c:v>45811</c:v>
                </c:pt>
                <c:pt idx="1146">
                  <c:v>45812</c:v>
                </c:pt>
                <c:pt idx="1147">
                  <c:v>45813</c:v>
                </c:pt>
                <c:pt idx="1148">
                  <c:v>45814</c:v>
                </c:pt>
                <c:pt idx="1149">
                  <c:v>45817</c:v>
                </c:pt>
                <c:pt idx="1150">
                  <c:v>45818</c:v>
                </c:pt>
                <c:pt idx="1151">
                  <c:v>45819</c:v>
                </c:pt>
                <c:pt idx="1152">
                  <c:v>45820</c:v>
                </c:pt>
                <c:pt idx="1153">
                  <c:v>45821</c:v>
                </c:pt>
                <c:pt idx="1154">
                  <c:v>45824</c:v>
                </c:pt>
                <c:pt idx="1155">
                  <c:v>45825</c:v>
                </c:pt>
                <c:pt idx="1156">
                  <c:v>45826</c:v>
                </c:pt>
                <c:pt idx="1157">
                  <c:v>45827</c:v>
                </c:pt>
                <c:pt idx="1158">
                  <c:v>45828</c:v>
                </c:pt>
                <c:pt idx="1159">
                  <c:v>45831</c:v>
                </c:pt>
                <c:pt idx="1160">
                  <c:v>45832</c:v>
                </c:pt>
                <c:pt idx="1161">
                  <c:v>45833</c:v>
                </c:pt>
                <c:pt idx="1162">
                  <c:v>45834</c:v>
                </c:pt>
                <c:pt idx="1163">
                  <c:v>45835</c:v>
                </c:pt>
                <c:pt idx="1164">
                  <c:v>45838</c:v>
                </c:pt>
                <c:pt idx="1165">
                  <c:v>45839</c:v>
                </c:pt>
                <c:pt idx="1166">
                  <c:v>45840</c:v>
                </c:pt>
                <c:pt idx="1167">
                  <c:v>45841</c:v>
                </c:pt>
                <c:pt idx="1168">
                  <c:v>45842</c:v>
                </c:pt>
                <c:pt idx="1169">
                  <c:v>45845</c:v>
                </c:pt>
                <c:pt idx="1170">
                  <c:v>45846</c:v>
                </c:pt>
                <c:pt idx="1171">
                  <c:v>45847</c:v>
                </c:pt>
                <c:pt idx="1172">
                  <c:v>45848</c:v>
                </c:pt>
                <c:pt idx="1173">
                  <c:v>45849</c:v>
                </c:pt>
                <c:pt idx="1174">
                  <c:v>45852</c:v>
                </c:pt>
                <c:pt idx="1175">
                  <c:v>45853</c:v>
                </c:pt>
                <c:pt idx="1176">
                  <c:v>45854</c:v>
                </c:pt>
                <c:pt idx="1177">
                  <c:v>45855</c:v>
                </c:pt>
                <c:pt idx="1178">
                  <c:v>45856</c:v>
                </c:pt>
                <c:pt idx="1179">
                  <c:v>45859</c:v>
                </c:pt>
                <c:pt idx="1180">
                  <c:v>45860</c:v>
                </c:pt>
                <c:pt idx="1181">
                  <c:v>45861</c:v>
                </c:pt>
                <c:pt idx="1182">
                  <c:v>45862</c:v>
                </c:pt>
                <c:pt idx="1183">
                  <c:v>45863</c:v>
                </c:pt>
                <c:pt idx="1184">
                  <c:v>45866</c:v>
                </c:pt>
                <c:pt idx="1185">
                  <c:v>45867</c:v>
                </c:pt>
                <c:pt idx="1186">
                  <c:v>45868</c:v>
                </c:pt>
                <c:pt idx="1187">
                  <c:v>45869</c:v>
                </c:pt>
                <c:pt idx="1188">
                  <c:v>45870</c:v>
                </c:pt>
                <c:pt idx="1189">
                  <c:v>45873</c:v>
                </c:pt>
                <c:pt idx="1190">
                  <c:v>45874</c:v>
                </c:pt>
                <c:pt idx="1191">
                  <c:v>45875</c:v>
                </c:pt>
                <c:pt idx="1192">
                  <c:v>45876</c:v>
                </c:pt>
                <c:pt idx="1193">
                  <c:v>45877</c:v>
                </c:pt>
                <c:pt idx="1194">
                  <c:v>45880</c:v>
                </c:pt>
                <c:pt idx="1195">
                  <c:v>45881</c:v>
                </c:pt>
                <c:pt idx="1196">
                  <c:v>45882</c:v>
                </c:pt>
                <c:pt idx="1197">
                  <c:v>45883</c:v>
                </c:pt>
                <c:pt idx="1198">
                  <c:v>45884</c:v>
                </c:pt>
                <c:pt idx="1199">
                  <c:v>45887</c:v>
                </c:pt>
                <c:pt idx="1200">
                  <c:v>45888</c:v>
                </c:pt>
                <c:pt idx="1201">
                  <c:v>45889</c:v>
                </c:pt>
                <c:pt idx="1202">
                  <c:v>45890</c:v>
                </c:pt>
                <c:pt idx="1203">
                  <c:v>45891</c:v>
                </c:pt>
                <c:pt idx="1204">
                  <c:v>45894</c:v>
                </c:pt>
                <c:pt idx="1205">
                  <c:v>45895</c:v>
                </c:pt>
                <c:pt idx="1206">
                  <c:v>45896</c:v>
                </c:pt>
                <c:pt idx="1207">
                  <c:v>45897</c:v>
                </c:pt>
                <c:pt idx="1208">
                  <c:v>45898</c:v>
                </c:pt>
                <c:pt idx="1209">
                  <c:v>45901</c:v>
                </c:pt>
                <c:pt idx="1210">
                  <c:v>45902</c:v>
                </c:pt>
                <c:pt idx="1211">
                  <c:v>45903</c:v>
                </c:pt>
                <c:pt idx="1212">
                  <c:v>45904</c:v>
                </c:pt>
                <c:pt idx="1213">
                  <c:v>45905</c:v>
                </c:pt>
                <c:pt idx="1214">
                  <c:v>45908</c:v>
                </c:pt>
                <c:pt idx="1215">
                  <c:v>45909</c:v>
                </c:pt>
                <c:pt idx="1216">
                  <c:v>45910</c:v>
                </c:pt>
                <c:pt idx="1217">
                  <c:v>45911</c:v>
                </c:pt>
                <c:pt idx="1218">
                  <c:v>45912</c:v>
                </c:pt>
                <c:pt idx="1219">
                  <c:v>45915</c:v>
                </c:pt>
                <c:pt idx="1220">
                  <c:v>45916</c:v>
                </c:pt>
                <c:pt idx="1221">
                  <c:v>45917</c:v>
                </c:pt>
                <c:pt idx="1222">
                  <c:v>45918</c:v>
                </c:pt>
                <c:pt idx="1223">
                  <c:v>45919</c:v>
                </c:pt>
                <c:pt idx="1224">
                  <c:v>45922</c:v>
                </c:pt>
                <c:pt idx="1225">
                  <c:v>45923</c:v>
                </c:pt>
                <c:pt idx="1226">
                  <c:v>45924</c:v>
                </c:pt>
                <c:pt idx="1227">
                  <c:v>45925</c:v>
                </c:pt>
                <c:pt idx="1228">
                  <c:v>45926</c:v>
                </c:pt>
                <c:pt idx="1229">
                  <c:v>45929</c:v>
                </c:pt>
                <c:pt idx="1230">
                  <c:v>45930</c:v>
                </c:pt>
                <c:pt idx="1231">
                  <c:v>45931</c:v>
                </c:pt>
                <c:pt idx="1232">
                  <c:v>45932</c:v>
                </c:pt>
                <c:pt idx="1233">
                  <c:v>45933</c:v>
                </c:pt>
                <c:pt idx="1234">
                  <c:v>45936</c:v>
                </c:pt>
                <c:pt idx="1235">
                  <c:v>45937</c:v>
                </c:pt>
                <c:pt idx="1236">
                  <c:v>45938</c:v>
                </c:pt>
                <c:pt idx="1237">
                  <c:v>45939</c:v>
                </c:pt>
                <c:pt idx="1238">
                  <c:v>45940</c:v>
                </c:pt>
                <c:pt idx="1239">
                  <c:v>45943</c:v>
                </c:pt>
                <c:pt idx="1240">
                  <c:v>45944</c:v>
                </c:pt>
                <c:pt idx="1241">
                  <c:v>45945</c:v>
                </c:pt>
                <c:pt idx="1242">
                  <c:v>45946</c:v>
                </c:pt>
                <c:pt idx="1243">
                  <c:v>45947</c:v>
                </c:pt>
                <c:pt idx="1244">
                  <c:v>45950</c:v>
                </c:pt>
                <c:pt idx="1245">
                  <c:v>45951</c:v>
                </c:pt>
                <c:pt idx="1246">
                  <c:v>45952</c:v>
                </c:pt>
                <c:pt idx="1247">
                  <c:v>45953</c:v>
                </c:pt>
                <c:pt idx="1248">
                  <c:v>45954</c:v>
                </c:pt>
                <c:pt idx="1249">
                  <c:v>45957</c:v>
                </c:pt>
                <c:pt idx="1250">
                  <c:v>45958</c:v>
                </c:pt>
                <c:pt idx="1251">
                  <c:v>45959</c:v>
                </c:pt>
                <c:pt idx="1252">
                  <c:v>45960</c:v>
                </c:pt>
                <c:pt idx="1253">
                  <c:v>45961</c:v>
                </c:pt>
                <c:pt idx="1254">
                  <c:v>45964</c:v>
                </c:pt>
                <c:pt idx="1255">
                  <c:v>45965</c:v>
                </c:pt>
                <c:pt idx="1256">
                  <c:v>45966</c:v>
                </c:pt>
                <c:pt idx="1257">
                  <c:v>45967</c:v>
                </c:pt>
                <c:pt idx="1258">
                  <c:v>45968</c:v>
                </c:pt>
                <c:pt idx="1259">
                  <c:v>45971</c:v>
                </c:pt>
                <c:pt idx="1260">
                  <c:v>45972</c:v>
                </c:pt>
                <c:pt idx="1261">
                  <c:v>45973</c:v>
                </c:pt>
                <c:pt idx="1262">
                  <c:v>45974</c:v>
                </c:pt>
                <c:pt idx="1263">
                  <c:v>45975</c:v>
                </c:pt>
                <c:pt idx="1264">
                  <c:v>45978</c:v>
                </c:pt>
                <c:pt idx="1265">
                  <c:v>45979</c:v>
                </c:pt>
                <c:pt idx="1266">
                  <c:v>45980</c:v>
                </c:pt>
                <c:pt idx="1267">
                  <c:v>45981</c:v>
                </c:pt>
                <c:pt idx="1268">
                  <c:v>45982</c:v>
                </c:pt>
                <c:pt idx="1269">
                  <c:v>45985</c:v>
                </c:pt>
                <c:pt idx="1270">
                  <c:v>45986</c:v>
                </c:pt>
                <c:pt idx="1271">
                  <c:v>45987</c:v>
                </c:pt>
                <c:pt idx="1272">
                  <c:v>45988</c:v>
                </c:pt>
                <c:pt idx="1273">
                  <c:v>45989</c:v>
                </c:pt>
                <c:pt idx="1274">
                  <c:v>45992</c:v>
                </c:pt>
                <c:pt idx="1275">
                  <c:v>45993</c:v>
                </c:pt>
                <c:pt idx="1276">
                  <c:v>45994</c:v>
                </c:pt>
                <c:pt idx="1277">
                  <c:v>45995</c:v>
                </c:pt>
                <c:pt idx="1278">
                  <c:v>45996</c:v>
                </c:pt>
                <c:pt idx="1279">
                  <c:v>45999</c:v>
                </c:pt>
                <c:pt idx="1280">
                  <c:v>46000</c:v>
                </c:pt>
                <c:pt idx="1281">
                  <c:v>46001</c:v>
                </c:pt>
                <c:pt idx="1282">
                  <c:v>46002</c:v>
                </c:pt>
                <c:pt idx="1283">
                  <c:v>46003</c:v>
                </c:pt>
                <c:pt idx="1284">
                  <c:v>46006</c:v>
                </c:pt>
                <c:pt idx="1285">
                  <c:v>46007</c:v>
                </c:pt>
                <c:pt idx="1286">
                  <c:v>46008</c:v>
                </c:pt>
                <c:pt idx="1287">
                  <c:v>46009</c:v>
                </c:pt>
                <c:pt idx="1288">
                  <c:v>46010</c:v>
                </c:pt>
                <c:pt idx="1289">
                  <c:v>46013</c:v>
                </c:pt>
                <c:pt idx="1290">
                  <c:v>46014</c:v>
                </c:pt>
                <c:pt idx="1291">
                  <c:v>46015</c:v>
                </c:pt>
                <c:pt idx="1292">
                  <c:v>46016</c:v>
                </c:pt>
                <c:pt idx="1293">
                  <c:v>46017</c:v>
                </c:pt>
                <c:pt idx="1294">
                  <c:v>46020</c:v>
                </c:pt>
                <c:pt idx="1295">
                  <c:v>46021</c:v>
                </c:pt>
                <c:pt idx="1296">
                  <c:v>46022</c:v>
                </c:pt>
                <c:pt idx="1297">
                  <c:v>46023</c:v>
                </c:pt>
                <c:pt idx="1298">
                  <c:v>46024</c:v>
                </c:pt>
                <c:pt idx="1299">
                  <c:v>46027</c:v>
                </c:pt>
                <c:pt idx="1300">
                  <c:v>46028</c:v>
                </c:pt>
                <c:pt idx="1301">
                  <c:v>46029</c:v>
                </c:pt>
                <c:pt idx="1302">
                  <c:v>46030</c:v>
                </c:pt>
                <c:pt idx="1303">
                  <c:v>46031</c:v>
                </c:pt>
                <c:pt idx="1304">
                  <c:v>46034</c:v>
                </c:pt>
              </c:numCache>
            </c:numRef>
          </c:cat>
          <c:val>
            <c:numRef>
              <c:f>'Graph 1 (2)'!$B$3:$B$1568</c:f>
              <c:numCache>
                <c:formatCode>General</c:formatCode>
                <c:ptCount val="1566"/>
                <c:pt idx="0">
                  <c:v>17.638000000000002</c:v>
                </c:pt>
                <c:pt idx="1">
                  <c:v>17.649999999999999</c:v>
                </c:pt>
                <c:pt idx="2">
                  <c:v>17.762</c:v>
                </c:pt>
                <c:pt idx="3">
                  <c:v>17.334</c:v>
                </c:pt>
                <c:pt idx="4">
                  <c:v>17.399999999999999</c:v>
                </c:pt>
                <c:pt idx="5">
                  <c:v>16.984000000000002</c:v>
                </c:pt>
                <c:pt idx="6">
                  <c:v>17.084</c:v>
                </c:pt>
                <c:pt idx="7">
                  <c:v>16.898</c:v>
                </c:pt>
                <c:pt idx="8">
                  <c:v>16.34</c:v>
                </c:pt>
                <c:pt idx="9">
                  <c:v>15.616</c:v>
                </c:pt>
                <c:pt idx="10">
                  <c:v>15.986000000000001</c:v>
                </c:pt>
                <c:pt idx="11">
                  <c:v>15.564</c:v>
                </c:pt>
                <c:pt idx="12">
                  <c:v>15.77</c:v>
                </c:pt>
                <c:pt idx="13">
                  <c:v>15.438000000000001</c:v>
                </c:pt>
                <c:pt idx="14">
                  <c:v>15.584</c:v>
                </c:pt>
                <c:pt idx="15">
                  <c:v>16.135999999999999</c:v>
                </c:pt>
                <c:pt idx="16">
                  <c:v>16.256</c:v>
                </c:pt>
                <c:pt idx="17">
                  <c:v>16.66</c:v>
                </c:pt>
                <c:pt idx="18">
                  <c:v>17.170000000000002</c:v>
                </c:pt>
                <c:pt idx="19">
                  <c:v>17.283999999999999</c:v>
                </c:pt>
                <c:pt idx="20">
                  <c:v>17.404</c:v>
                </c:pt>
                <c:pt idx="21">
                  <c:v>17.899999999999999</c:v>
                </c:pt>
                <c:pt idx="22">
                  <c:v>17.956</c:v>
                </c:pt>
                <c:pt idx="23">
                  <c:v>17.771999999999998</c:v>
                </c:pt>
                <c:pt idx="24">
                  <c:v>18.920000000000002</c:v>
                </c:pt>
                <c:pt idx="25">
                  <c:v>18.925999999999998</c:v>
                </c:pt>
                <c:pt idx="26">
                  <c:v>19.059999999999999</c:v>
                </c:pt>
                <c:pt idx="27">
                  <c:v>19.084</c:v>
                </c:pt>
                <c:pt idx="28">
                  <c:v>19.806000000000001</c:v>
                </c:pt>
                <c:pt idx="29">
                  <c:v>20.149999999999999</c:v>
                </c:pt>
                <c:pt idx="30">
                  <c:v>20.12</c:v>
                </c:pt>
                <c:pt idx="31">
                  <c:v>20.38</c:v>
                </c:pt>
                <c:pt idx="32">
                  <c:v>20.92</c:v>
                </c:pt>
                <c:pt idx="33">
                  <c:v>20.535</c:v>
                </c:pt>
                <c:pt idx="34">
                  <c:v>20.78</c:v>
                </c:pt>
                <c:pt idx="35">
                  <c:v>20.73</c:v>
                </c:pt>
                <c:pt idx="36">
                  <c:v>21.48</c:v>
                </c:pt>
                <c:pt idx="37">
                  <c:v>21.215</c:v>
                </c:pt>
                <c:pt idx="38">
                  <c:v>21.335000000000001</c:v>
                </c:pt>
                <c:pt idx="39">
                  <c:v>22.335000000000001</c:v>
                </c:pt>
                <c:pt idx="40">
                  <c:v>21.805</c:v>
                </c:pt>
                <c:pt idx="41">
                  <c:v>21.88</c:v>
                </c:pt>
                <c:pt idx="42">
                  <c:v>21.385000000000002</c:v>
                </c:pt>
                <c:pt idx="43">
                  <c:v>21.765000000000001</c:v>
                </c:pt>
                <c:pt idx="44">
                  <c:v>21.875</c:v>
                </c:pt>
                <c:pt idx="45">
                  <c:v>21.67</c:v>
                </c:pt>
                <c:pt idx="46">
                  <c:v>21.96</c:v>
                </c:pt>
                <c:pt idx="47">
                  <c:v>22.81</c:v>
                </c:pt>
                <c:pt idx="48">
                  <c:v>22.17</c:v>
                </c:pt>
                <c:pt idx="49">
                  <c:v>22.16</c:v>
                </c:pt>
                <c:pt idx="50">
                  <c:v>22.024999999999999</c:v>
                </c:pt>
                <c:pt idx="51">
                  <c:v>22.11</c:v>
                </c:pt>
                <c:pt idx="52">
                  <c:v>21.844999999999999</c:v>
                </c:pt>
                <c:pt idx="53">
                  <c:v>22.24</c:v>
                </c:pt>
                <c:pt idx="54">
                  <c:v>21.704999999999998</c:v>
                </c:pt>
                <c:pt idx="55">
                  <c:v>22.565000000000001</c:v>
                </c:pt>
                <c:pt idx="56">
                  <c:v>22.315000000000001</c:v>
                </c:pt>
                <c:pt idx="57">
                  <c:v>22.68</c:v>
                </c:pt>
                <c:pt idx="58">
                  <c:v>22.68</c:v>
                </c:pt>
                <c:pt idx="59">
                  <c:v>22.68</c:v>
                </c:pt>
                <c:pt idx="60">
                  <c:v>22.65</c:v>
                </c:pt>
                <c:pt idx="61">
                  <c:v>22.664999999999999</c:v>
                </c:pt>
                <c:pt idx="62">
                  <c:v>22.25</c:v>
                </c:pt>
                <c:pt idx="63">
                  <c:v>21.895</c:v>
                </c:pt>
                <c:pt idx="64">
                  <c:v>22.085000000000001</c:v>
                </c:pt>
                <c:pt idx="65">
                  <c:v>22.074999999999999</c:v>
                </c:pt>
                <c:pt idx="66">
                  <c:v>22.315000000000001</c:v>
                </c:pt>
                <c:pt idx="67">
                  <c:v>22.11</c:v>
                </c:pt>
                <c:pt idx="68">
                  <c:v>22.39</c:v>
                </c:pt>
                <c:pt idx="69">
                  <c:v>22.545000000000002</c:v>
                </c:pt>
                <c:pt idx="70">
                  <c:v>21.515000000000001</c:v>
                </c:pt>
                <c:pt idx="71">
                  <c:v>21.32</c:v>
                </c:pt>
                <c:pt idx="72">
                  <c:v>21.4</c:v>
                </c:pt>
                <c:pt idx="73">
                  <c:v>21.45</c:v>
                </c:pt>
                <c:pt idx="74">
                  <c:v>22.315000000000001</c:v>
                </c:pt>
                <c:pt idx="75">
                  <c:v>22.795000000000002</c:v>
                </c:pt>
                <c:pt idx="76">
                  <c:v>23.614999999999998</c:v>
                </c:pt>
                <c:pt idx="77">
                  <c:v>23.824999999999999</c:v>
                </c:pt>
                <c:pt idx="78">
                  <c:v>23.67</c:v>
                </c:pt>
                <c:pt idx="79">
                  <c:v>23.73</c:v>
                </c:pt>
                <c:pt idx="80">
                  <c:v>23.2</c:v>
                </c:pt>
                <c:pt idx="81">
                  <c:v>23.635000000000002</c:v>
                </c:pt>
                <c:pt idx="82">
                  <c:v>24.925000000000001</c:v>
                </c:pt>
                <c:pt idx="83">
                  <c:v>24.91</c:v>
                </c:pt>
                <c:pt idx="84">
                  <c:v>25.635000000000002</c:v>
                </c:pt>
                <c:pt idx="85">
                  <c:v>25.25</c:v>
                </c:pt>
                <c:pt idx="86">
                  <c:v>25.774999999999999</c:v>
                </c:pt>
                <c:pt idx="87">
                  <c:v>25.7</c:v>
                </c:pt>
                <c:pt idx="88">
                  <c:v>26.1</c:v>
                </c:pt>
                <c:pt idx="89">
                  <c:v>26.195</c:v>
                </c:pt>
                <c:pt idx="90">
                  <c:v>26.16</c:v>
                </c:pt>
                <c:pt idx="91">
                  <c:v>25.99</c:v>
                </c:pt>
                <c:pt idx="92">
                  <c:v>26.114999999999998</c:v>
                </c:pt>
                <c:pt idx="93">
                  <c:v>26.24</c:v>
                </c:pt>
                <c:pt idx="94">
                  <c:v>26.2</c:v>
                </c:pt>
                <c:pt idx="95">
                  <c:v>25.95</c:v>
                </c:pt>
                <c:pt idx="96">
                  <c:v>25.4</c:v>
                </c:pt>
                <c:pt idx="97">
                  <c:v>26.155000000000001</c:v>
                </c:pt>
                <c:pt idx="98">
                  <c:v>26.25</c:v>
                </c:pt>
                <c:pt idx="99">
                  <c:v>26.204999999999998</c:v>
                </c:pt>
                <c:pt idx="100">
                  <c:v>26.53</c:v>
                </c:pt>
                <c:pt idx="101">
                  <c:v>26.62</c:v>
                </c:pt>
                <c:pt idx="102">
                  <c:v>26.75</c:v>
                </c:pt>
                <c:pt idx="103">
                  <c:v>26.52</c:v>
                </c:pt>
                <c:pt idx="104">
                  <c:v>26.734999999999999</c:v>
                </c:pt>
                <c:pt idx="105">
                  <c:v>26.31</c:v>
                </c:pt>
                <c:pt idx="106">
                  <c:v>26.175000000000001</c:v>
                </c:pt>
                <c:pt idx="107">
                  <c:v>26.4</c:v>
                </c:pt>
                <c:pt idx="108">
                  <c:v>26.38</c:v>
                </c:pt>
                <c:pt idx="109">
                  <c:v>26.38</c:v>
                </c:pt>
                <c:pt idx="110">
                  <c:v>26.265000000000001</c:v>
                </c:pt>
                <c:pt idx="111">
                  <c:v>25.635000000000002</c:v>
                </c:pt>
                <c:pt idx="112">
                  <c:v>25.89</c:v>
                </c:pt>
                <c:pt idx="113">
                  <c:v>25.01</c:v>
                </c:pt>
                <c:pt idx="114">
                  <c:v>24.835000000000001</c:v>
                </c:pt>
                <c:pt idx="115">
                  <c:v>24.57</c:v>
                </c:pt>
                <c:pt idx="116">
                  <c:v>24.66</c:v>
                </c:pt>
                <c:pt idx="117">
                  <c:v>25.434999999999999</c:v>
                </c:pt>
                <c:pt idx="118">
                  <c:v>25.4</c:v>
                </c:pt>
                <c:pt idx="119">
                  <c:v>24.774999999999999</c:v>
                </c:pt>
                <c:pt idx="120">
                  <c:v>25.09</c:v>
                </c:pt>
                <c:pt idx="121">
                  <c:v>24.86</c:v>
                </c:pt>
                <c:pt idx="122">
                  <c:v>25.7</c:v>
                </c:pt>
                <c:pt idx="123">
                  <c:v>25.07</c:v>
                </c:pt>
                <c:pt idx="124">
                  <c:v>25.684999999999999</c:v>
                </c:pt>
                <c:pt idx="125">
                  <c:v>24.895</c:v>
                </c:pt>
                <c:pt idx="126">
                  <c:v>24.684999999999999</c:v>
                </c:pt>
                <c:pt idx="127">
                  <c:v>23.914999999999999</c:v>
                </c:pt>
                <c:pt idx="128">
                  <c:v>24.774999999999999</c:v>
                </c:pt>
                <c:pt idx="129">
                  <c:v>24.8</c:v>
                </c:pt>
                <c:pt idx="130">
                  <c:v>24.56</c:v>
                </c:pt>
                <c:pt idx="131">
                  <c:v>24.67</c:v>
                </c:pt>
                <c:pt idx="132">
                  <c:v>24.754999999999999</c:v>
                </c:pt>
                <c:pt idx="133">
                  <c:v>24.145</c:v>
                </c:pt>
                <c:pt idx="134">
                  <c:v>23.04</c:v>
                </c:pt>
                <c:pt idx="135">
                  <c:v>23.37</c:v>
                </c:pt>
                <c:pt idx="136">
                  <c:v>24.14</c:v>
                </c:pt>
                <c:pt idx="137">
                  <c:v>24.03</c:v>
                </c:pt>
                <c:pt idx="138">
                  <c:v>24.47</c:v>
                </c:pt>
                <c:pt idx="139">
                  <c:v>24.905000000000001</c:v>
                </c:pt>
                <c:pt idx="140">
                  <c:v>24.66</c:v>
                </c:pt>
                <c:pt idx="141">
                  <c:v>24.56</c:v>
                </c:pt>
                <c:pt idx="142">
                  <c:v>24.94</c:v>
                </c:pt>
                <c:pt idx="143">
                  <c:v>24.725000000000001</c:v>
                </c:pt>
                <c:pt idx="144">
                  <c:v>24.864999999999998</c:v>
                </c:pt>
                <c:pt idx="145">
                  <c:v>26.45</c:v>
                </c:pt>
                <c:pt idx="146">
                  <c:v>27.204999999999998</c:v>
                </c:pt>
                <c:pt idx="147">
                  <c:v>27.135000000000002</c:v>
                </c:pt>
                <c:pt idx="148">
                  <c:v>27.535</c:v>
                </c:pt>
                <c:pt idx="149">
                  <c:v>27.59</c:v>
                </c:pt>
                <c:pt idx="150">
                  <c:v>27.414999999999999</c:v>
                </c:pt>
                <c:pt idx="151">
                  <c:v>27.63</c:v>
                </c:pt>
                <c:pt idx="152">
                  <c:v>27.465</c:v>
                </c:pt>
                <c:pt idx="153">
                  <c:v>27.454999999999998</c:v>
                </c:pt>
                <c:pt idx="154">
                  <c:v>26.984999999999999</c:v>
                </c:pt>
                <c:pt idx="155">
                  <c:v>26.4</c:v>
                </c:pt>
                <c:pt idx="156">
                  <c:v>26.555</c:v>
                </c:pt>
                <c:pt idx="157">
                  <c:v>25.75</c:v>
                </c:pt>
                <c:pt idx="158">
                  <c:v>25.754999999999999</c:v>
                </c:pt>
                <c:pt idx="159">
                  <c:v>26.055</c:v>
                </c:pt>
                <c:pt idx="160">
                  <c:v>26.21</c:v>
                </c:pt>
                <c:pt idx="161">
                  <c:v>26.85</c:v>
                </c:pt>
                <c:pt idx="162">
                  <c:v>26.594999999999999</c:v>
                </c:pt>
                <c:pt idx="163">
                  <c:v>26.68</c:v>
                </c:pt>
                <c:pt idx="164">
                  <c:v>26.254999999999999</c:v>
                </c:pt>
                <c:pt idx="165">
                  <c:v>26.65</c:v>
                </c:pt>
                <c:pt idx="166">
                  <c:v>27.01</c:v>
                </c:pt>
                <c:pt idx="167">
                  <c:v>26.98</c:v>
                </c:pt>
                <c:pt idx="168">
                  <c:v>26.565000000000001</c:v>
                </c:pt>
                <c:pt idx="169">
                  <c:v>26.67</c:v>
                </c:pt>
                <c:pt idx="170">
                  <c:v>26.835000000000001</c:v>
                </c:pt>
                <c:pt idx="171">
                  <c:v>26.27</c:v>
                </c:pt>
                <c:pt idx="172">
                  <c:v>26.42</c:v>
                </c:pt>
                <c:pt idx="173">
                  <c:v>26.44</c:v>
                </c:pt>
                <c:pt idx="174">
                  <c:v>26.75</c:v>
                </c:pt>
                <c:pt idx="175">
                  <c:v>26.26</c:v>
                </c:pt>
                <c:pt idx="176">
                  <c:v>26.215</c:v>
                </c:pt>
                <c:pt idx="177">
                  <c:v>26.344999999999999</c:v>
                </c:pt>
                <c:pt idx="178">
                  <c:v>26.05</c:v>
                </c:pt>
                <c:pt idx="179">
                  <c:v>24.565000000000001</c:v>
                </c:pt>
                <c:pt idx="180">
                  <c:v>24.484999999999999</c:v>
                </c:pt>
                <c:pt idx="181">
                  <c:v>25.39</c:v>
                </c:pt>
                <c:pt idx="182">
                  <c:v>26.045000000000002</c:v>
                </c:pt>
                <c:pt idx="183">
                  <c:v>26.335000000000001</c:v>
                </c:pt>
                <c:pt idx="184">
                  <c:v>27.17</c:v>
                </c:pt>
                <c:pt idx="185">
                  <c:v>26.535</c:v>
                </c:pt>
                <c:pt idx="186">
                  <c:v>27.114999999999998</c:v>
                </c:pt>
                <c:pt idx="187">
                  <c:v>27.195</c:v>
                </c:pt>
                <c:pt idx="188">
                  <c:v>26.96</c:v>
                </c:pt>
                <c:pt idx="189">
                  <c:v>26.74</c:v>
                </c:pt>
                <c:pt idx="190">
                  <c:v>27.9</c:v>
                </c:pt>
                <c:pt idx="191">
                  <c:v>27.67</c:v>
                </c:pt>
                <c:pt idx="192">
                  <c:v>28.225000000000001</c:v>
                </c:pt>
                <c:pt idx="193">
                  <c:v>28.254999999999999</c:v>
                </c:pt>
                <c:pt idx="194">
                  <c:v>28.34</c:v>
                </c:pt>
                <c:pt idx="195">
                  <c:v>28.29</c:v>
                </c:pt>
                <c:pt idx="196">
                  <c:v>27.954999999999998</c:v>
                </c:pt>
                <c:pt idx="197">
                  <c:v>28.29</c:v>
                </c:pt>
                <c:pt idx="198">
                  <c:v>28.79</c:v>
                </c:pt>
                <c:pt idx="199">
                  <c:v>28.67</c:v>
                </c:pt>
                <c:pt idx="200">
                  <c:v>28.7</c:v>
                </c:pt>
                <c:pt idx="201">
                  <c:v>28.614999999999998</c:v>
                </c:pt>
                <c:pt idx="202">
                  <c:v>28.344999999999999</c:v>
                </c:pt>
                <c:pt idx="203">
                  <c:v>28.5</c:v>
                </c:pt>
                <c:pt idx="204">
                  <c:v>28.71</c:v>
                </c:pt>
                <c:pt idx="205">
                  <c:v>28.72</c:v>
                </c:pt>
                <c:pt idx="206">
                  <c:v>28.56</c:v>
                </c:pt>
                <c:pt idx="207">
                  <c:v>28.335000000000001</c:v>
                </c:pt>
                <c:pt idx="208">
                  <c:v>28.835000000000001</c:v>
                </c:pt>
                <c:pt idx="209">
                  <c:v>29.43</c:v>
                </c:pt>
                <c:pt idx="210">
                  <c:v>29.355</c:v>
                </c:pt>
                <c:pt idx="211">
                  <c:v>29.414999999999999</c:v>
                </c:pt>
                <c:pt idx="212">
                  <c:v>29.715</c:v>
                </c:pt>
                <c:pt idx="213">
                  <c:v>29.995000000000001</c:v>
                </c:pt>
                <c:pt idx="214">
                  <c:v>29.805</c:v>
                </c:pt>
                <c:pt idx="215">
                  <c:v>29.515000000000001</c:v>
                </c:pt>
                <c:pt idx="216">
                  <c:v>29.4</c:v>
                </c:pt>
                <c:pt idx="217">
                  <c:v>29.47</c:v>
                </c:pt>
                <c:pt idx="218">
                  <c:v>29.27</c:v>
                </c:pt>
                <c:pt idx="219">
                  <c:v>29.795000000000002</c:v>
                </c:pt>
                <c:pt idx="220">
                  <c:v>29.754999999999999</c:v>
                </c:pt>
                <c:pt idx="221">
                  <c:v>29.704999999999998</c:v>
                </c:pt>
                <c:pt idx="222">
                  <c:v>29.59</c:v>
                </c:pt>
                <c:pt idx="223">
                  <c:v>28.84</c:v>
                </c:pt>
                <c:pt idx="224">
                  <c:v>29.25</c:v>
                </c:pt>
                <c:pt idx="225">
                  <c:v>29.234999999999999</c:v>
                </c:pt>
                <c:pt idx="226">
                  <c:v>29.265000000000001</c:v>
                </c:pt>
                <c:pt idx="227">
                  <c:v>29.335000000000001</c:v>
                </c:pt>
                <c:pt idx="228">
                  <c:v>27.265000000000001</c:v>
                </c:pt>
                <c:pt idx="229">
                  <c:v>27.484999999999999</c:v>
                </c:pt>
                <c:pt idx="230">
                  <c:v>27.545000000000002</c:v>
                </c:pt>
                <c:pt idx="231">
                  <c:v>28.45</c:v>
                </c:pt>
                <c:pt idx="232">
                  <c:v>28.515000000000001</c:v>
                </c:pt>
                <c:pt idx="233">
                  <c:v>28.364999999999998</c:v>
                </c:pt>
                <c:pt idx="234">
                  <c:v>28.655000000000001</c:v>
                </c:pt>
                <c:pt idx="235">
                  <c:v>28.975000000000001</c:v>
                </c:pt>
                <c:pt idx="236">
                  <c:v>29.195</c:v>
                </c:pt>
                <c:pt idx="237">
                  <c:v>29.23</c:v>
                </c:pt>
                <c:pt idx="238">
                  <c:v>29.085000000000001</c:v>
                </c:pt>
                <c:pt idx="239">
                  <c:v>28.645</c:v>
                </c:pt>
                <c:pt idx="240">
                  <c:v>28.93</c:v>
                </c:pt>
                <c:pt idx="241">
                  <c:v>28.754999999999999</c:v>
                </c:pt>
                <c:pt idx="242">
                  <c:v>29.33</c:v>
                </c:pt>
                <c:pt idx="243">
                  <c:v>28.67</c:v>
                </c:pt>
                <c:pt idx="244">
                  <c:v>28.364999999999998</c:v>
                </c:pt>
                <c:pt idx="245">
                  <c:v>29.12</c:v>
                </c:pt>
                <c:pt idx="246">
                  <c:v>29.44</c:v>
                </c:pt>
                <c:pt idx="247">
                  <c:v>29.83</c:v>
                </c:pt>
                <c:pt idx="248">
                  <c:v>29.93</c:v>
                </c:pt>
                <c:pt idx="249">
                  <c:v>29.99</c:v>
                </c:pt>
                <c:pt idx="250">
                  <c:v>30.145</c:v>
                </c:pt>
                <c:pt idx="251">
                  <c:v>30.274999999999999</c:v>
                </c:pt>
                <c:pt idx="252">
                  <c:v>30.24</c:v>
                </c:pt>
                <c:pt idx="253">
                  <c:v>30.204999999999998</c:v>
                </c:pt>
                <c:pt idx="254">
                  <c:v>30.454999999999998</c:v>
                </c:pt>
                <c:pt idx="255">
                  <c:v>31.925000000000001</c:v>
                </c:pt>
                <c:pt idx="256">
                  <c:v>32.25</c:v>
                </c:pt>
                <c:pt idx="257">
                  <c:v>32.85</c:v>
                </c:pt>
                <c:pt idx="258">
                  <c:v>33.200000000000003</c:v>
                </c:pt>
                <c:pt idx="259">
                  <c:v>33.015000000000001</c:v>
                </c:pt>
                <c:pt idx="260">
                  <c:v>33.08</c:v>
                </c:pt>
                <c:pt idx="261">
                  <c:v>33.515000000000001</c:v>
                </c:pt>
                <c:pt idx="262">
                  <c:v>34.244999999999997</c:v>
                </c:pt>
                <c:pt idx="263">
                  <c:v>34.234999999999999</c:v>
                </c:pt>
                <c:pt idx="264">
                  <c:v>34.354999999999997</c:v>
                </c:pt>
                <c:pt idx="265">
                  <c:v>34.325000000000003</c:v>
                </c:pt>
                <c:pt idx="266">
                  <c:v>33.674999999999997</c:v>
                </c:pt>
                <c:pt idx="267">
                  <c:v>33.729999999999997</c:v>
                </c:pt>
                <c:pt idx="268">
                  <c:v>32.96</c:v>
                </c:pt>
                <c:pt idx="269">
                  <c:v>31.114999999999998</c:v>
                </c:pt>
                <c:pt idx="270">
                  <c:v>32.04</c:v>
                </c:pt>
                <c:pt idx="271">
                  <c:v>33.08</c:v>
                </c:pt>
                <c:pt idx="272">
                  <c:v>33.185000000000002</c:v>
                </c:pt>
                <c:pt idx="273">
                  <c:v>32.844999999999999</c:v>
                </c:pt>
                <c:pt idx="274">
                  <c:v>32.685000000000002</c:v>
                </c:pt>
                <c:pt idx="275">
                  <c:v>33.33</c:v>
                </c:pt>
                <c:pt idx="276">
                  <c:v>33.67</c:v>
                </c:pt>
                <c:pt idx="277">
                  <c:v>34.255000000000003</c:v>
                </c:pt>
                <c:pt idx="278">
                  <c:v>34.034999999999997</c:v>
                </c:pt>
                <c:pt idx="279">
                  <c:v>34.49</c:v>
                </c:pt>
                <c:pt idx="280">
                  <c:v>35.094999999999999</c:v>
                </c:pt>
                <c:pt idx="281">
                  <c:v>35.625</c:v>
                </c:pt>
                <c:pt idx="282">
                  <c:v>36.78</c:v>
                </c:pt>
                <c:pt idx="283">
                  <c:v>35.97</c:v>
                </c:pt>
                <c:pt idx="284">
                  <c:v>33.795000000000002</c:v>
                </c:pt>
                <c:pt idx="285">
                  <c:v>34.5</c:v>
                </c:pt>
                <c:pt idx="286">
                  <c:v>33.89</c:v>
                </c:pt>
                <c:pt idx="287">
                  <c:v>32.99</c:v>
                </c:pt>
                <c:pt idx="288">
                  <c:v>32.369999999999997</c:v>
                </c:pt>
                <c:pt idx="289">
                  <c:v>31.75</c:v>
                </c:pt>
                <c:pt idx="290">
                  <c:v>31.425000000000001</c:v>
                </c:pt>
                <c:pt idx="291">
                  <c:v>31.074999999999999</c:v>
                </c:pt>
                <c:pt idx="292">
                  <c:v>27.3</c:v>
                </c:pt>
                <c:pt idx="293">
                  <c:v>28.454999999999998</c:v>
                </c:pt>
                <c:pt idx="294">
                  <c:v>25.64</c:v>
                </c:pt>
                <c:pt idx="295">
                  <c:v>23.24</c:v>
                </c:pt>
                <c:pt idx="296">
                  <c:v>23.3</c:v>
                </c:pt>
                <c:pt idx="297">
                  <c:v>23.125</c:v>
                </c:pt>
                <c:pt idx="298">
                  <c:v>20.805</c:v>
                </c:pt>
                <c:pt idx="299">
                  <c:v>19.93</c:v>
                </c:pt>
                <c:pt idx="300">
                  <c:v>21.07</c:v>
                </c:pt>
                <c:pt idx="301">
                  <c:v>23.5</c:v>
                </c:pt>
                <c:pt idx="302">
                  <c:v>22.164999999999999</c:v>
                </c:pt>
                <c:pt idx="303">
                  <c:v>22.204999999999998</c:v>
                </c:pt>
                <c:pt idx="304">
                  <c:v>23.074999999999999</c:v>
                </c:pt>
                <c:pt idx="305">
                  <c:v>23.05</c:v>
                </c:pt>
                <c:pt idx="306">
                  <c:v>25.155000000000001</c:v>
                </c:pt>
                <c:pt idx="307">
                  <c:v>24.914999999999999</c:v>
                </c:pt>
                <c:pt idx="308">
                  <c:v>24.5</c:v>
                </c:pt>
                <c:pt idx="309">
                  <c:v>24.48</c:v>
                </c:pt>
                <c:pt idx="310">
                  <c:v>24.824999999999999</c:v>
                </c:pt>
                <c:pt idx="311">
                  <c:v>24.37</c:v>
                </c:pt>
                <c:pt idx="312">
                  <c:v>24.09</c:v>
                </c:pt>
                <c:pt idx="313">
                  <c:v>23.765000000000001</c:v>
                </c:pt>
                <c:pt idx="314">
                  <c:v>24.01</c:v>
                </c:pt>
                <c:pt idx="315">
                  <c:v>26.01</c:v>
                </c:pt>
                <c:pt idx="316">
                  <c:v>25.364999999999998</c:v>
                </c:pt>
                <c:pt idx="317">
                  <c:v>24.46</c:v>
                </c:pt>
                <c:pt idx="318">
                  <c:v>24.4</c:v>
                </c:pt>
                <c:pt idx="319">
                  <c:v>24</c:v>
                </c:pt>
                <c:pt idx="320">
                  <c:v>22.66</c:v>
                </c:pt>
                <c:pt idx="321">
                  <c:v>21.91</c:v>
                </c:pt>
                <c:pt idx="322">
                  <c:v>21.475000000000001</c:v>
                </c:pt>
                <c:pt idx="323">
                  <c:v>21.864999999999998</c:v>
                </c:pt>
                <c:pt idx="324">
                  <c:v>22.95</c:v>
                </c:pt>
                <c:pt idx="325">
                  <c:v>22.524999999999999</c:v>
                </c:pt>
                <c:pt idx="326">
                  <c:v>22.72</c:v>
                </c:pt>
                <c:pt idx="327">
                  <c:v>22.86</c:v>
                </c:pt>
                <c:pt idx="328">
                  <c:v>22.86</c:v>
                </c:pt>
                <c:pt idx="329">
                  <c:v>22.86</c:v>
                </c:pt>
                <c:pt idx="330">
                  <c:v>23.17</c:v>
                </c:pt>
                <c:pt idx="331">
                  <c:v>23.93</c:v>
                </c:pt>
                <c:pt idx="332">
                  <c:v>24.305</c:v>
                </c:pt>
                <c:pt idx="333">
                  <c:v>24.045000000000002</c:v>
                </c:pt>
                <c:pt idx="334">
                  <c:v>23.465</c:v>
                </c:pt>
                <c:pt idx="335">
                  <c:v>23.19</c:v>
                </c:pt>
                <c:pt idx="336">
                  <c:v>23.02</c:v>
                </c:pt>
                <c:pt idx="337">
                  <c:v>22.97</c:v>
                </c:pt>
                <c:pt idx="338">
                  <c:v>23.17</c:v>
                </c:pt>
                <c:pt idx="339">
                  <c:v>22.69</c:v>
                </c:pt>
                <c:pt idx="340">
                  <c:v>23.405000000000001</c:v>
                </c:pt>
                <c:pt idx="341">
                  <c:v>23.02</c:v>
                </c:pt>
                <c:pt idx="342">
                  <c:v>22.43</c:v>
                </c:pt>
                <c:pt idx="343">
                  <c:v>22.565000000000001</c:v>
                </c:pt>
                <c:pt idx="344">
                  <c:v>22</c:v>
                </c:pt>
                <c:pt idx="345">
                  <c:v>22.004999999999999</c:v>
                </c:pt>
                <c:pt idx="346">
                  <c:v>22.625</c:v>
                </c:pt>
                <c:pt idx="347">
                  <c:v>22.954999999999998</c:v>
                </c:pt>
                <c:pt idx="348">
                  <c:v>23.34</c:v>
                </c:pt>
                <c:pt idx="349">
                  <c:v>23.21</c:v>
                </c:pt>
                <c:pt idx="350">
                  <c:v>24.05</c:v>
                </c:pt>
                <c:pt idx="351">
                  <c:v>23.98</c:v>
                </c:pt>
                <c:pt idx="352">
                  <c:v>24.475000000000001</c:v>
                </c:pt>
                <c:pt idx="353">
                  <c:v>24.495000000000001</c:v>
                </c:pt>
                <c:pt idx="354">
                  <c:v>25.535</c:v>
                </c:pt>
                <c:pt idx="355">
                  <c:v>25.465</c:v>
                </c:pt>
                <c:pt idx="356">
                  <c:v>24.87</c:v>
                </c:pt>
                <c:pt idx="357">
                  <c:v>24.905000000000001</c:v>
                </c:pt>
                <c:pt idx="358">
                  <c:v>24.88</c:v>
                </c:pt>
                <c:pt idx="359">
                  <c:v>25.31</c:v>
                </c:pt>
                <c:pt idx="360">
                  <c:v>25.004999999999999</c:v>
                </c:pt>
                <c:pt idx="361">
                  <c:v>25.055</c:v>
                </c:pt>
                <c:pt idx="362">
                  <c:v>24.965</c:v>
                </c:pt>
                <c:pt idx="363">
                  <c:v>24.98</c:v>
                </c:pt>
                <c:pt idx="364">
                  <c:v>25.64</c:v>
                </c:pt>
                <c:pt idx="365">
                  <c:v>25.2</c:v>
                </c:pt>
                <c:pt idx="366">
                  <c:v>25.03</c:v>
                </c:pt>
                <c:pt idx="367">
                  <c:v>24.88</c:v>
                </c:pt>
                <c:pt idx="368">
                  <c:v>23.35</c:v>
                </c:pt>
                <c:pt idx="369">
                  <c:v>22.254999999999999</c:v>
                </c:pt>
                <c:pt idx="370">
                  <c:v>22.414999999999999</c:v>
                </c:pt>
                <c:pt idx="371">
                  <c:v>23.055</c:v>
                </c:pt>
                <c:pt idx="372">
                  <c:v>22.585000000000001</c:v>
                </c:pt>
                <c:pt idx="373">
                  <c:v>22.93</c:v>
                </c:pt>
                <c:pt idx="374">
                  <c:v>23.475000000000001</c:v>
                </c:pt>
                <c:pt idx="375">
                  <c:v>23.72</c:v>
                </c:pt>
                <c:pt idx="376">
                  <c:v>23.594999999999999</c:v>
                </c:pt>
                <c:pt idx="377">
                  <c:v>22.295000000000002</c:v>
                </c:pt>
                <c:pt idx="378">
                  <c:v>22.8</c:v>
                </c:pt>
                <c:pt idx="379">
                  <c:v>22.65</c:v>
                </c:pt>
                <c:pt idx="380">
                  <c:v>22.83</c:v>
                </c:pt>
                <c:pt idx="381">
                  <c:v>22.29</c:v>
                </c:pt>
                <c:pt idx="382">
                  <c:v>20.89</c:v>
                </c:pt>
                <c:pt idx="383">
                  <c:v>20.805</c:v>
                </c:pt>
                <c:pt idx="384">
                  <c:v>20.614999999999998</c:v>
                </c:pt>
                <c:pt idx="385">
                  <c:v>19.7</c:v>
                </c:pt>
                <c:pt idx="386">
                  <c:v>19.574000000000002</c:v>
                </c:pt>
                <c:pt idx="387">
                  <c:v>20.34</c:v>
                </c:pt>
                <c:pt idx="388">
                  <c:v>20.824999999999999</c:v>
                </c:pt>
                <c:pt idx="389">
                  <c:v>20.285</c:v>
                </c:pt>
                <c:pt idx="390">
                  <c:v>20.355</c:v>
                </c:pt>
                <c:pt idx="391">
                  <c:v>19.904</c:v>
                </c:pt>
                <c:pt idx="392">
                  <c:v>19.178000000000001</c:v>
                </c:pt>
                <c:pt idx="393">
                  <c:v>19.504000000000001</c:v>
                </c:pt>
                <c:pt idx="394">
                  <c:v>20.170000000000002</c:v>
                </c:pt>
                <c:pt idx="395">
                  <c:v>20.97</c:v>
                </c:pt>
                <c:pt idx="396">
                  <c:v>20.94</c:v>
                </c:pt>
                <c:pt idx="397">
                  <c:v>20.754999999999999</c:v>
                </c:pt>
                <c:pt idx="398">
                  <c:v>20.440000000000001</c:v>
                </c:pt>
                <c:pt idx="399">
                  <c:v>20.84</c:v>
                </c:pt>
                <c:pt idx="400">
                  <c:v>20.675000000000001</c:v>
                </c:pt>
                <c:pt idx="401">
                  <c:v>20.98</c:v>
                </c:pt>
                <c:pt idx="402">
                  <c:v>21.125</c:v>
                </c:pt>
                <c:pt idx="403">
                  <c:v>21.835000000000001</c:v>
                </c:pt>
                <c:pt idx="404">
                  <c:v>21.635000000000002</c:v>
                </c:pt>
                <c:pt idx="405">
                  <c:v>21.64</c:v>
                </c:pt>
                <c:pt idx="406">
                  <c:v>22.305</c:v>
                </c:pt>
                <c:pt idx="407">
                  <c:v>22.765000000000001</c:v>
                </c:pt>
                <c:pt idx="408">
                  <c:v>22.77</c:v>
                </c:pt>
                <c:pt idx="409">
                  <c:v>22.875</c:v>
                </c:pt>
                <c:pt idx="410">
                  <c:v>22.81</c:v>
                </c:pt>
                <c:pt idx="411">
                  <c:v>23.274999999999999</c:v>
                </c:pt>
                <c:pt idx="412">
                  <c:v>23.35</c:v>
                </c:pt>
                <c:pt idx="413">
                  <c:v>23.71</c:v>
                </c:pt>
                <c:pt idx="414">
                  <c:v>23.59</c:v>
                </c:pt>
                <c:pt idx="415">
                  <c:v>23.63</c:v>
                </c:pt>
                <c:pt idx="416">
                  <c:v>23.29</c:v>
                </c:pt>
                <c:pt idx="417">
                  <c:v>23.19</c:v>
                </c:pt>
                <c:pt idx="418">
                  <c:v>22.524999999999999</c:v>
                </c:pt>
                <c:pt idx="419">
                  <c:v>21.844999999999999</c:v>
                </c:pt>
                <c:pt idx="420">
                  <c:v>21.945</c:v>
                </c:pt>
                <c:pt idx="421">
                  <c:v>21.934999999999999</c:v>
                </c:pt>
                <c:pt idx="422">
                  <c:v>21.835000000000001</c:v>
                </c:pt>
                <c:pt idx="423">
                  <c:v>21.594999999999999</c:v>
                </c:pt>
                <c:pt idx="424">
                  <c:v>21.77</c:v>
                </c:pt>
                <c:pt idx="425">
                  <c:v>22.065000000000001</c:v>
                </c:pt>
                <c:pt idx="426">
                  <c:v>22.08</c:v>
                </c:pt>
                <c:pt idx="427">
                  <c:v>22.055</c:v>
                </c:pt>
                <c:pt idx="428">
                  <c:v>23.09</c:v>
                </c:pt>
                <c:pt idx="429">
                  <c:v>22.54</c:v>
                </c:pt>
                <c:pt idx="430">
                  <c:v>22.66</c:v>
                </c:pt>
                <c:pt idx="431">
                  <c:v>22.48</c:v>
                </c:pt>
                <c:pt idx="432">
                  <c:v>23.07</c:v>
                </c:pt>
                <c:pt idx="433">
                  <c:v>23.734999999999999</c:v>
                </c:pt>
                <c:pt idx="434">
                  <c:v>24.315000000000001</c:v>
                </c:pt>
                <c:pt idx="435">
                  <c:v>24.24</c:v>
                </c:pt>
                <c:pt idx="436">
                  <c:v>24.225000000000001</c:v>
                </c:pt>
                <c:pt idx="437">
                  <c:v>24.51</c:v>
                </c:pt>
                <c:pt idx="438">
                  <c:v>23.995000000000001</c:v>
                </c:pt>
                <c:pt idx="439">
                  <c:v>23.95</c:v>
                </c:pt>
                <c:pt idx="440">
                  <c:v>23.445</c:v>
                </c:pt>
                <c:pt idx="441">
                  <c:v>23.14</c:v>
                </c:pt>
                <c:pt idx="442">
                  <c:v>23.51</c:v>
                </c:pt>
                <c:pt idx="443">
                  <c:v>22.585000000000001</c:v>
                </c:pt>
                <c:pt idx="444">
                  <c:v>22.105</c:v>
                </c:pt>
                <c:pt idx="445">
                  <c:v>21.95</c:v>
                </c:pt>
                <c:pt idx="446">
                  <c:v>20.995000000000001</c:v>
                </c:pt>
                <c:pt idx="447">
                  <c:v>20.125</c:v>
                </c:pt>
                <c:pt idx="448">
                  <c:v>20.414999999999999</c:v>
                </c:pt>
                <c:pt idx="449">
                  <c:v>20.76</c:v>
                </c:pt>
                <c:pt idx="450">
                  <c:v>21.59</c:v>
                </c:pt>
                <c:pt idx="451">
                  <c:v>21.14</c:v>
                </c:pt>
                <c:pt idx="452">
                  <c:v>21.114999999999998</c:v>
                </c:pt>
                <c:pt idx="453">
                  <c:v>21.305</c:v>
                </c:pt>
                <c:pt idx="454">
                  <c:v>21.555</c:v>
                </c:pt>
                <c:pt idx="455">
                  <c:v>21.364999999999998</c:v>
                </c:pt>
                <c:pt idx="456">
                  <c:v>21.23</c:v>
                </c:pt>
                <c:pt idx="457">
                  <c:v>22.055</c:v>
                </c:pt>
                <c:pt idx="458">
                  <c:v>22.215</c:v>
                </c:pt>
                <c:pt idx="459">
                  <c:v>22.5</c:v>
                </c:pt>
                <c:pt idx="460">
                  <c:v>22.745000000000001</c:v>
                </c:pt>
                <c:pt idx="461">
                  <c:v>22.535</c:v>
                </c:pt>
                <c:pt idx="462">
                  <c:v>22.725000000000001</c:v>
                </c:pt>
                <c:pt idx="463">
                  <c:v>22.625</c:v>
                </c:pt>
                <c:pt idx="464">
                  <c:v>23.01</c:v>
                </c:pt>
                <c:pt idx="465">
                  <c:v>23.27</c:v>
                </c:pt>
                <c:pt idx="466">
                  <c:v>23.265000000000001</c:v>
                </c:pt>
                <c:pt idx="467">
                  <c:v>23.274999999999999</c:v>
                </c:pt>
                <c:pt idx="468">
                  <c:v>22.925000000000001</c:v>
                </c:pt>
                <c:pt idx="469">
                  <c:v>23.225000000000001</c:v>
                </c:pt>
                <c:pt idx="470">
                  <c:v>23.46</c:v>
                </c:pt>
                <c:pt idx="471">
                  <c:v>23.355</c:v>
                </c:pt>
                <c:pt idx="472">
                  <c:v>23.5</c:v>
                </c:pt>
                <c:pt idx="473">
                  <c:v>24.1</c:v>
                </c:pt>
                <c:pt idx="474">
                  <c:v>23.59</c:v>
                </c:pt>
                <c:pt idx="475">
                  <c:v>23.815000000000001</c:v>
                </c:pt>
                <c:pt idx="476">
                  <c:v>23.4</c:v>
                </c:pt>
                <c:pt idx="477">
                  <c:v>23.574999999999999</c:v>
                </c:pt>
                <c:pt idx="478">
                  <c:v>23.925000000000001</c:v>
                </c:pt>
                <c:pt idx="479">
                  <c:v>24.16</c:v>
                </c:pt>
                <c:pt idx="480">
                  <c:v>24.405000000000001</c:v>
                </c:pt>
                <c:pt idx="481">
                  <c:v>23.88</c:v>
                </c:pt>
                <c:pt idx="482">
                  <c:v>24.08</c:v>
                </c:pt>
                <c:pt idx="483">
                  <c:v>24.03</c:v>
                </c:pt>
                <c:pt idx="484">
                  <c:v>23.92</c:v>
                </c:pt>
                <c:pt idx="485">
                  <c:v>23.815000000000001</c:v>
                </c:pt>
                <c:pt idx="486">
                  <c:v>24.074999999999999</c:v>
                </c:pt>
                <c:pt idx="487">
                  <c:v>24.364999999999998</c:v>
                </c:pt>
                <c:pt idx="488">
                  <c:v>24.295000000000002</c:v>
                </c:pt>
                <c:pt idx="489">
                  <c:v>24.01</c:v>
                </c:pt>
                <c:pt idx="490">
                  <c:v>24.074999999999999</c:v>
                </c:pt>
                <c:pt idx="491">
                  <c:v>23.99</c:v>
                </c:pt>
                <c:pt idx="492">
                  <c:v>23.364999999999998</c:v>
                </c:pt>
                <c:pt idx="493">
                  <c:v>23.385000000000002</c:v>
                </c:pt>
                <c:pt idx="494">
                  <c:v>23.125</c:v>
                </c:pt>
                <c:pt idx="495">
                  <c:v>22.75</c:v>
                </c:pt>
                <c:pt idx="496">
                  <c:v>22.495000000000001</c:v>
                </c:pt>
                <c:pt idx="497">
                  <c:v>22.31</c:v>
                </c:pt>
                <c:pt idx="498">
                  <c:v>22.63</c:v>
                </c:pt>
                <c:pt idx="499">
                  <c:v>22.44</c:v>
                </c:pt>
                <c:pt idx="500">
                  <c:v>23.085000000000001</c:v>
                </c:pt>
                <c:pt idx="501">
                  <c:v>22.715</c:v>
                </c:pt>
                <c:pt idx="502">
                  <c:v>22.125</c:v>
                </c:pt>
                <c:pt idx="503">
                  <c:v>22.405000000000001</c:v>
                </c:pt>
                <c:pt idx="504">
                  <c:v>22.39</c:v>
                </c:pt>
                <c:pt idx="505">
                  <c:v>22.895</c:v>
                </c:pt>
                <c:pt idx="506">
                  <c:v>23.55</c:v>
                </c:pt>
                <c:pt idx="507">
                  <c:v>23.375</c:v>
                </c:pt>
                <c:pt idx="508">
                  <c:v>23.57</c:v>
                </c:pt>
                <c:pt idx="509">
                  <c:v>23.57</c:v>
                </c:pt>
                <c:pt idx="510">
                  <c:v>23.63</c:v>
                </c:pt>
                <c:pt idx="511">
                  <c:v>23.52</c:v>
                </c:pt>
                <c:pt idx="512">
                  <c:v>23.62</c:v>
                </c:pt>
                <c:pt idx="513">
                  <c:v>23.48</c:v>
                </c:pt>
                <c:pt idx="514">
                  <c:v>24.184999999999999</c:v>
                </c:pt>
                <c:pt idx="515">
                  <c:v>24.57</c:v>
                </c:pt>
                <c:pt idx="516">
                  <c:v>25.47</c:v>
                </c:pt>
                <c:pt idx="517">
                  <c:v>25.44</c:v>
                </c:pt>
                <c:pt idx="518">
                  <c:v>25.51</c:v>
                </c:pt>
                <c:pt idx="519">
                  <c:v>25.07</c:v>
                </c:pt>
                <c:pt idx="520">
                  <c:v>24.55</c:v>
                </c:pt>
                <c:pt idx="521">
                  <c:v>24.254999999999999</c:v>
                </c:pt>
                <c:pt idx="522">
                  <c:v>24.84</c:v>
                </c:pt>
                <c:pt idx="523">
                  <c:v>24.7</c:v>
                </c:pt>
                <c:pt idx="524">
                  <c:v>24.79</c:v>
                </c:pt>
                <c:pt idx="525">
                  <c:v>24.565000000000001</c:v>
                </c:pt>
                <c:pt idx="526">
                  <c:v>24.734999999999999</c:v>
                </c:pt>
                <c:pt idx="527">
                  <c:v>24.215</c:v>
                </c:pt>
                <c:pt idx="528">
                  <c:v>24.48</c:v>
                </c:pt>
                <c:pt idx="529">
                  <c:v>24.695</c:v>
                </c:pt>
                <c:pt idx="530">
                  <c:v>25.094999999999999</c:v>
                </c:pt>
                <c:pt idx="531">
                  <c:v>24.984999999999999</c:v>
                </c:pt>
                <c:pt idx="532">
                  <c:v>25.46</c:v>
                </c:pt>
                <c:pt idx="533">
                  <c:v>26.6</c:v>
                </c:pt>
                <c:pt idx="534">
                  <c:v>26.614999999999998</c:v>
                </c:pt>
                <c:pt idx="535">
                  <c:v>27.28</c:v>
                </c:pt>
                <c:pt idx="536">
                  <c:v>27.375</c:v>
                </c:pt>
                <c:pt idx="537">
                  <c:v>27.5</c:v>
                </c:pt>
                <c:pt idx="538">
                  <c:v>27.835000000000001</c:v>
                </c:pt>
                <c:pt idx="539">
                  <c:v>27.555</c:v>
                </c:pt>
                <c:pt idx="540">
                  <c:v>28.024999999999999</c:v>
                </c:pt>
                <c:pt idx="541">
                  <c:v>26.614999999999998</c:v>
                </c:pt>
                <c:pt idx="542">
                  <c:v>26.545000000000002</c:v>
                </c:pt>
                <c:pt idx="543">
                  <c:v>26.25</c:v>
                </c:pt>
                <c:pt idx="544">
                  <c:v>26.45</c:v>
                </c:pt>
                <c:pt idx="545">
                  <c:v>26.51</c:v>
                </c:pt>
                <c:pt idx="546">
                  <c:v>26.8</c:v>
                </c:pt>
                <c:pt idx="547">
                  <c:v>28</c:v>
                </c:pt>
                <c:pt idx="548">
                  <c:v>27.86</c:v>
                </c:pt>
                <c:pt idx="549">
                  <c:v>27.725000000000001</c:v>
                </c:pt>
                <c:pt idx="550">
                  <c:v>27.28</c:v>
                </c:pt>
                <c:pt idx="551">
                  <c:v>26.75</c:v>
                </c:pt>
                <c:pt idx="552">
                  <c:v>26.81</c:v>
                </c:pt>
                <c:pt idx="553">
                  <c:v>26.39</c:v>
                </c:pt>
                <c:pt idx="554">
                  <c:v>26.785</c:v>
                </c:pt>
                <c:pt idx="555">
                  <c:v>27.32</c:v>
                </c:pt>
                <c:pt idx="556">
                  <c:v>26.56</c:v>
                </c:pt>
                <c:pt idx="557">
                  <c:v>26.484999999999999</c:v>
                </c:pt>
                <c:pt idx="558">
                  <c:v>26.925000000000001</c:v>
                </c:pt>
                <c:pt idx="559">
                  <c:v>27.434999999999999</c:v>
                </c:pt>
                <c:pt idx="560">
                  <c:v>27.14</c:v>
                </c:pt>
                <c:pt idx="561">
                  <c:v>27.145</c:v>
                </c:pt>
                <c:pt idx="562">
                  <c:v>26.725000000000001</c:v>
                </c:pt>
                <c:pt idx="563">
                  <c:v>25.524999999999999</c:v>
                </c:pt>
                <c:pt idx="564">
                  <c:v>23.934999999999999</c:v>
                </c:pt>
                <c:pt idx="565">
                  <c:v>24.475000000000001</c:v>
                </c:pt>
                <c:pt idx="566">
                  <c:v>21.495000000000001</c:v>
                </c:pt>
                <c:pt idx="567">
                  <c:v>21.234999999999999</c:v>
                </c:pt>
                <c:pt idx="568">
                  <c:v>21.2</c:v>
                </c:pt>
                <c:pt idx="569">
                  <c:v>21.024999999999999</c:v>
                </c:pt>
                <c:pt idx="570">
                  <c:v>21.93</c:v>
                </c:pt>
                <c:pt idx="571">
                  <c:v>21.704999999999998</c:v>
                </c:pt>
                <c:pt idx="572">
                  <c:v>21.2</c:v>
                </c:pt>
                <c:pt idx="573">
                  <c:v>19.899999999999999</c:v>
                </c:pt>
                <c:pt idx="574">
                  <c:v>19.962</c:v>
                </c:pt>
                <c:pt idx="575">
                  <c:v>19.748000000000001</c:v>
                </c:pt>
                <c:pt idx="576">
                  <c:v>20.13</c:v>
                </c:pt>
                <c:pt idx="577">
                  <c:v>20.774999999999999</c:v>
                </c:pt>
                <c:pt idx="578">
                  <c:v>20.785</c:v>
                </c:pt>
                <c:pt idx="579">
                  <c:v>21.3</c:v>
                </c:pt>
                <c:pt idx="580">
                  <c:v>21.16</c:v>
                </c:pt>
                <c:pt idx="581">
                  <c:v>21.05</c:v>
                </c:pt>
                <c:pt idx="582">
                  <c:v>21.39</c:v>
                </c:pt>
                <c:pt idx="583">
                  <c:v>21.39</c:v>
                </c:pt>
                <c:pt idx="584">
                  <c:v>21.39</c:v>
                </c:pt>
                <c:pt idx="585">
                  <c:v>21.555</c:v>
                </c:pt>
                <c:pt idx="586">
                  <c:v>21.65</c:v>
                </c:pt>
                <c:pt idx="587">
                  <c:v>21.614999999999998</c:v>
                </c:pt>
                <c:pt idx="588">
                  <c:v>22.4</c:v>
                </c:pt>
                <c:pt idx="589">
                  <c:v>21.934999999999999</c:v>
                </c:pt>
                <c:pt idx="590">
                  <c:v>22.4</c:v>
                </c:pt>
                <c:pt idx="591">
                  <c:v>22.61</c:v>
                </c:pt>
                <c:pt idx="592">
                  <c:v>22.33</c:v>
                </c:pt>
                <c:pt idx="593">
                  <c:v>22.234999999999999</c:v>
                </c:pt>
                <c:pt idx="594">
                  <c:v>22.315000000000001</c:v>
                </c:pt>
                <c:pt idx="595">
                  <c:v>21.59</c:v>
                </c:pt>
                <c:pt idx="596">
                  <c:v>21.715</c:v>
                </c:pt>
                <c:pt idx="597">
                  <c:v>21.96</c:v>
                </c:pt>
                <c:pt idx="598">
                  <c:v>22.024999999999999</c:v>
                </c:pt>
                <c:pt idx="599">
                  <c:v>22.024999999999999</c:v>
                </c:pt>
                <c:pt idx="600">
                  <c:v>21.63</c:v>
                </c:pt>
                <c:pt idx="601">
                  <c:v>21.434999999999999</c:v>
                </c:pt>
                <c:pt idx="602">
                  <c:v>20.995000000000001</c:v>
                </c:pt>
                <c:pt idx="603">
                  <c:v>21.62</c:v>
                </c:pt>
                <c:pt idx="604">
                  <c:v>21.62</c:v>
                </c:pt>
                <c:pt idx="605">
                  <c:v>21.66</c:v>
                </c:pt>
                <c:pt idx="606">
                  <c:v>21.905000000000001</c:v>
                </c:pt>
                <c:pt idx="607">
                  <c:v>21.8</c:v>
                </c:pt>
                <c:pt idx="608">
                  <c:v>22.06</c:v>
                </c:pt>
                <c:pt idx="609">
                  <c:v>22.274999999999999</c:v>
                </c:pt>
                <c:pt idx="610">
                  <c:v>22.08</c:v>
                </c:pt>
                <c:pt idx="611">
                  <c:v>22.52</c:v>
                </c:pt>
                <c:pt idx="612">
                  <c:v>22.975000000000001</c:v>
                </c:pt>
                <c:pt idx="613">
                  <c:v>23.184999999999999</c:v>
                </c:pt>
                <c:pt idx="614">
                  <c:v>23.355</c:v>
                </c:pt>
                <c:pt idx="615">
                  <c:v>24.265000000000001</c:v>
                </c:pt>
                <c:pt idx="616">
                  <c:v>23.765000000000001</c:v>
                </c:pt>
                <c:pt idx="617">
                  <c:v>23.84</c:v>
                </c:pt>
                <c:pt idx="618">
                  <c:v>23.84</c:v>
                </c:pt>
                <c:pt idx="619">
                  <c:v>23.7</c:v>
                </c:pt>
                <c:pt idx="620">
                  <c:v>22.31</c:v>
                </c:pt>
                <c:pt idx="621">
                  <c:v>21.63</c:v>
                </c:pt>
                <c:pt idx="622">
                  <c:v>21.684999999999999</c:v>
                </c:pt>
                <c:pt idx="623">
                  <c:v>22.61</c:v>
                </c:pt>
                <c:pt idx="624">
                  <c:v>22.475000000000001</c:v>
                </c:pt>
                <c:pt idx="625">
                  <c:v>22.605</c:v>
                </c:pt>
                <c:pt idx="626">
                  <c:v>22.61</c:v>
                </c:pt>
                <c:pt idx="627">
                  <c:v>22.875</c:v>
                </c:pt>
                <c:pt idx="628">
                  <c:v>23.324999999999999</c:v>
                </c:pt>
                <c:pt idx="629">
                  <c:v>23.305</c:v>
                </c:pt>
                <c:pt idx="630">
                  <c:v>23.26</c:v>
                </c:pt>
                <c:pt idx="631">
                  <c:v>23.515000000000001</c:v>
                </c:pt>
                <c:pt idx="632">
                  <c:v>23.09</c:v>
                </c:pt>
                <c:pt idx="633">
                  <c:v>23.23</c:v>
                </c:pt>
                <c:pt idx="634">
                  <c:v>23.34</c:v>
                </c:pt>
                <c:pt idx="635">
                  <c:v>23.26</c:v>
                </c:pt>
                <c:pt idx="636">
                  <c:v>23.195</c:v>
                </c:pt>
                <c:pt idx="637">
                  <c:v>22.675000000000001</c:v>
                </c:pt>
                <c:pt idx="638">
                  <c:v>22.7</c:v>
                </c:pt>
                <c:pt idx="639">
                  <c:v>22.785</c:v>
                </c:pt>
                <c:pt idx="640">
                  <c:v>23.05</c:v>
                </c:pt>
                <c:pt idx="641">
                  <c:v>23.125</c:v>
                </c:pt>
                <c:pt idx="642">
                  <c:v>23.55</c:v>
                </c:pt>
                <c:pt idx="643">
                  <c:v>23.8</c:v>
                </c:pt>
                <c:pt idx="644">
                  <c:v>24.06</c:v>
                </c:pt>
                <c:pt idx="645">
                  <c:v>23.995000000000001</c:v>
                </c:pt>
                <c:pt idx="646">
                  <c:v>23.934999999999999</c:v>
                </c:pt>
                <c:pt idx="647">
                  <c:v>23.065000000000001</c:v>
                </c:pt>
                <c:pt idx="648">
                  <c:v>23.305</c:v>
                </c:pt>
                <c:pt idx="649">
                  <c:v>23.245000000000001</c:v>
                </c:pt>
                <c:pt idx="650">
                  <c:v>23.535</c:v>
                </c:pt>
                <c:pt idx="651">
                  <c:v>23.72</c:v>
                </c:pt>
                <c:pt idx="652">
                  <c:v>24.2</c:v>
                </c:pt>
                <c:pt idx="653">
                  <c:v>23.914999999999999</c:v>
                </c:pt>
                <c:pt idx="654">
                  <c:v>23.82</c:v>
                </c:pt>
                <c:pt idx="655">
                  <c:v>23.864999999999998</c:v>
                </c:pt>
                <c:pt idx="656">
                  <c:v>23.9</c:v>
                </c:pt>
                <c:pt idx="657">
                  <c:v>24.105</c:v>
                </c:pt>
                <c:pt idx="658">
                  <c:v>23.995000000000001</c:v>
                </c:pt>
                <c:pt idx="659">
                  <c:v>24.51</c:v>
                </c:pt>
                <c:pt idx="660">
                  <c:v>24.66</c:v>
                </c:pt>
                <c:pt idx="661">
                  <c:v>24.405000000000001</c:v>
                </c:pt>
                <c:pt idx="662">
                  <c:v>24.545000000000002</c:v>
                </c:pt>
                <c:pt idx="663">
                  <c:v>24.725000000000001</c:v>
                </c:pt>
                <c:pt idx="664">
                  <c:v>24.715</c:v>
                </c:pt>
                <c:pt idx="665">
                  <c:v>24.265000000000001</c:v>
                </c:pt>
                <c:pt idx="666">
                  <c:v>23.995000000000001</c:v>
                </c:pt>
                <c:pt idx="667">
                  <c:v>24.83</c:v>
                </c:pt>
                <c:pt idx="668">
                  <c:v>25.395</c:v>
                </c:pt>
                <c:pt idx="669">
                  <c:v>25.55</c:v>
                </c:pt>
                <c:pt idx="670">
                  <c:v>25.114999999999998</c:v>
                </c:pt>
                <c:pt idx="671">
                  <c:v>25.445</c:v>
                </c:pt>
                <c:pt idx="672">
                  <c:v>25.58</c:v>
                </c:pt>
                <c:pt idx="673">
                  <c:v>25.535</c:v>
                </c:pt>
                <c:pt idx="674">
                  <c:v>25.61</c:v>
                </c:pt>
                <c:pt idx="675">
                  <c:v>25.5</c:v>
                </c:pt>
                <c:pt idx="676">
                  <c:v>25.41</c:v>
                </c:pt>
                <c:pt idx="677">
                  <c:v>25.48</c:v>
                </c:pt>
                <c:pt idx="678">
                  <c:v>25.305</c:v>
                </c:pt>
                <c:pt idx="679">
                  <c:v>25.445</c:v>
                </c:pt>
                <c:pt idx="680">
                  <c:v>25.6</c:v>
                </c:pt>
                <c:pt idx="681">
                  <c:v>25.844999999999999</c:v>
                </c:pt>
                <c:pt idx="682">
                  <c:v>25.94</c:v>
                </c:pt>
                <c:pt idx="683">
                  <c:v>25.914999999999999</c:v>
                </c:pt>
                <c:pt idx="684">
                  <c:v>26.25</c:v>
                </c:pt>
                <c:pt idx="685">
                  <c:v>26.38</c:v>
                </c:pt>
                <c:pt idx="686">
                  <c:v>26.37</c:v>
                </c:pt>
                <c:pt idx="687">
                  <c:v>26.215</c:v>
                </c:pt>
                <c:pt idx="688">
                  <c:v>26.274999999999999</c:v>
                </c:pt>
                <c:pt idx="689">
                  <c:v>25.835000000000001</c:v>
                </c:pt>
                <c:pt idx="690">
                  <c:v>25.68</c:v>
                </c:pt>
                <c:pt idx="691">
                  <c:v>25.53</c:v>
                </c:pt>
                <c:pt idx="692">
                  <c:v>25.414999999999999</c:v>
                </c:pt>
                <c:pt idx="693">
                  <c:v>25.28</c:v>
                </c:pt>
                <c:pt idx="694">
                  <c:v>25.715</c:v>
                </c:pt>
                <c:pt idx="695">
                  <c:v>25.95</c:v>
                </c:pt>
                <c:pt idx="696">
                  <c:v>26.195</c:v>
                </c:pt>
                <c:pt idx="697">
                  <c:v>26.56</c:v>
                </c:pt>
                <c:pt idx="698">
                  <c:v>26.47</c:v>
                </c:pt>
                <c:pt idx="699">
                  <c:v>23.28</c:v>
                </c:pt>
                <c:pt idx="700">
                  <c:v>23.135000000000002</c:v>
                </c:pt>
                <c:pt idx="701">
                  <c:v>23.83</c:v>
                </c:pt>
                <c:pt idx="702">
                  <c:v>23.49</c:v>
                </c:pt>
                <c:pt idx="703">
                  <c:v>23.12</c:v>
                </c:pt>
                <c:pt idx="704">
                  <c:v>22.965</c:v>
                </c:pt>
                <c:pt idx="705">
                  <c:v>22.614999999999998</c:v>
                </c:pt>
                <c:pt idx="706">
                  <c:v>22.89</c:v>
                </c:pt>
                <c:pt idx="707">
                  <c:v>22.925000000000001</c:v>
                </c:pt>
                <c:pt idx="708">
                  <c:v>23.045000000000002</c:v>
                </c:pt>
                <c:pt idx="709">
                  <c:v>22.855</c:v>
                </c:pt>
                <c:pt idx="710">
                  <c:v>22.43</c:v>
                </c:pt>
                <c:pt idx="711">
                  <c:v>22.43</c:v>
                </c:pt>
                <c:pt idx="712">
                  <c:v>22.414999999999999</c:v>
                </c:pt>
                <c:pt idx="713">
                  <c:v>22.695</c:v>
                </c:pt>
                <c:pt idx="714">
                  <c:v>22.36</c:v>
                </c:pt>
                <c:pt idx="715">
                  <c:v>22.605</c:v>
                </c:pt>
                <c:pt idx="716">
                  <c:v>22.6</c:v>
                </c:pt>
                <c:pt idx="717">
                  <c:v>22.47</c:v>
                </c:pt>
                <c:pt idx="718">
                  <c:v>21.805</c:v>
                </c:pt>
                <c:pt idx="719">
                  <c:v>21.95</c:v>
                </c:pt>
                <c:pt idx="720">
                  <c:v>21.795000000000002</c:v>
                </c:pt>
                <c:pt idx="721">
                  <c:v>21.63</c:v>
                </c:pt>
                <c:pt idx="722">
                  <c:v>21.395</c:v>
                </c:pt>
                <c:pt idx="723">
                  <c:v>20.98</c:v>
                </c:pt>
                <c:pt idx="724">
                  <c:v>21.045000000000002</c:v>
                </c:pt>
                <c:pt idx="725">
                  <c:v>20.864999999999998</c:v>
                </c:pt>
                <c:pt idx="726">
                  <c:v>20.905000000000001</c:v>
                </c:pt>
                <c:pt idx="727">
                  <c:v>20.74</c:v>
                </c:pt>
                <c:pt idx="728">
                  <c:v>20.725000000000001</c:v>
                </c:pt>
                <c:pt idx="729">
                  <c:v>20.805</c:v>
                </c:pt>
                <c:pt idx="730">
                  <c:v>21.145</c:v>
                </c:pt>
                <c:pt idx="731">
                  <c:v>21.22</c:v>
                </c:pt>
                <c:pt idx="732">
                  <c:v>21.614999999999998</c:v>
                </c:pt>
                <c:pt idx="733">
                  <c:v>21.8</c:v>
                </c:pt>
                <c:pt idx="734">
                  <c:v>21.67</c:v>
                </c:pt>
                <c:pt idx="735">
                  <c:v>21.48</c:v>
                </c:pt>
                <c:pt idx="736">
                  <c:v>21.42</c:v>
                </c:pt>
                <c:pt idx="737">
                  <c:v>21.39</c:v>
                </c:pt>
                <c:pt idx="738">
                  <c:v>21.26</c:v>
                </c:pt>
                <c:pt idx="739">
                  <c:v>21.66</c:v>
                </c:pt>
                <c:pt idx="740">
                  <c:v>22.024999999999999</c:v>
                </c:pt>
                <c:pt idx="741">
                  <c:v>22.25</c:v>
                </c:pt>
                <c:pt idx="742">
                  <c:v>22.28</c:v>
                </c:pt>
                <c:pt idx="743">
                  <c:v>22.605</c:v>
                </c:pt>
                <c:pt idx="744">
                  <c:v>22.614999999999998</c:v>
                </c:pt>
                <c:pt idx="745">
                  <c:v>22.405000000000001</c:v>
                </c:pt>
                <c:pt idx="746">
                  <c:v>22.414999999999999</c:v>
                </c:pt>
                <c:pt idx="747">
                  <c:v>22.574999999999999</c:v>
                </c:pt>
                <c:pt idx="748">
                  <c:v>22.684999999999999</c:v>
                </c:pt>
                <c:pt idx="749">
                  <c:v>22.49</c:v>
                </c:pt>
                <c:pt idx="750">
                  <c:v>22.515000000000001</c:v>
                </c:pt>
                <c:pt idx="751">
                  <c:v>22.74</c:v>
                </c:pt>
                <c:pt idx="752">
                  <c:v>23.074999999999999</c:v>
                </c:pt>
                <c:pt idx="753">
                  <c:v>22.9</c:v>
                </c:pt>
                <c:pt idx="754">
                  <c:v>23.074999999999999</c:v>
                </c:pt>
                <c:pt idx="755">
                  <c:v>23.315000000000001</c:v>
                </c:pt>
                <c:pt idx="756">
                  <c:v>23.57</c:v>
                </c:pt>
                <c:pt idx="757">
                  <c:v>23.695</c:v>
                </c:pt>
                <c:pt idx="758">
                  <c:v>24.04</c:v>
                </c:pt>
                <c:pt idx="759">
                  <c:v>23.82</c:v>
                </c:pt>
                <c:pt idx="760">
                  <c:v>23.71</c:v>
                </c:pt>
                <c:pt idx="761">
                  <c:v>23.66</c:v>
                </c:pt>
                <c:pt idx="762">
                  <c:v>24.49</c:v>
                </c:pt>
                <c:pt idx="763">
                  <c:v>24.425000000000001</c:v>
                </c:pt>
                <c:pt idx="764">
                  <c:v>24.19</c:v>
                </c:pt>
                <c:pt idx="765">
                  <c:v>23.965</c:v>
                </c:pt>
                <c:pt idx="766">
                  <c:v>24.045000000000002</c:v>
                </c:pt>
                <c:pt idx="767">
                  <c:v>24.04</c:v>
                </c:pt>
                <c:pt idx="768">
                  <c:v>24.074999999999999</c:v>
                </c:pt>
                <c:pt idx="769">
                  <c:v>24.074999999999999</c:v>
                </c:pt>
                <c:pt idx="770">
                  <c:v>24.074999999999999</c:v>
                </c:pt>
                <c:pt idx="771">
                  <c:v>24.305</c:v>
                </c:pt>
                <c:pt idx="772">
                  <c:v>24.035</c:v>
                </c:pt>
                <c:pt idx="773">
                  <c:v>24.024999999999999</c:v>
                </c:pt>
                <c:pt idx="774">
                  <c:v>24.024999999999999</c:v>
                </c:pt>
                <c:pt idx="775">
                  <c:v>24.614999999999998</c:v>
                </c:pt>
                <c:pt idx="776">
                  <c:v>23.94</c:v>
                </c:pt>
                <c:pt idx="777">
                  <c:v>24.35</c:v>
                </c:pt>
                <c:pt idx="778">
                  <c:v>24.454999999999998</c:v>
                </c:pt>
                <c:pt idx="779">
                  <c:v>24.684999999999999</c:v>
                </c:pt>
                <c:pt idx="780">
                  <c:v>24.75</c:v>
                </c:pt>
                <c:pt idx="781">
                  <c:v>24.425000000000001</c:v>
                </c:pt>
                <c:pt idx="782">
                  <c:v>23.535</c:v>
                </c:pt>
                <c:pt idx="783">
                  <c:v>23.44</c:v>
                </c:pt>
                <c:pt idx="784">
                  <c:v>23.344999999999999</c:v>
                </c:pt>
                <c:pt idx="785">
                  <c:v>23.2</c:v>
                </c:pt>
                <c:pt idx="786">
                  <c:v>22.92</c:v>
                </c:pt>
                <c:pt idx="787">
                  <c:v>23.175000000000001</c:v>
                </c:pt>
                <c:pt idx="788">
                  <c:v>23.14</c:v>
                </c:pt>
                <c:pt idx="789">
                  <c:v>23.37</c:v>
                </c:pt>
                <c:pt idx="790">
                  <c:v>23.45</c:v>
                </c:pt>
                <c:pt idx="791">
                  <c:v>23.68</c:v>
                </c:pt>
                <c:pt idx="792">
                  <c:v>23.57</c:v>
                </c:pt>
                <c:pt idx="793">
                  <c:v>23.75</c:v>
                </c:pt>
                <c:pt idx="794">
                  <c:v>23.66</c:v>
                </c:pt>
                <c:pt idx="795">
                  <c:v>23.795000000000002</c:v>
                </c:pt>
                <c:pt idx="796">
                  <c:v>23.96</c:v>
                </c:pt>
                <c:pt idx="797">
                  <c:v>23</c:v>
                </c:pt>
                <c:pt idx="798">
                  <c:v>23.105</c:v>
                </c:pt>
                <c:pt idx="799">
                  <c:v>22.765000000000001</c:v>
                </c:pt>
                <c:pt idx="800">
                  <c:v>22.53</c:v>
                </c:pt>
                <c:pt idx="801">
                  <c:v>22.24</c:v>
                </c:pt>
                <c:pt idx="802">
                  <c:v>22.024999999999999</c:v>
                </c:pt>
                <c:pt idx="803">
                  <c:v>21.76</c:v>
                </c:pt>
                <c:pt idx="804">
                  <c:v>21.715</c:v>
                </c:pt>
                <c:pt idx="805">
                  <c:v>21.605</c:v>
                </c:pt>
                <c:pt idx="806">
                  <c:v>21.63</c:v>
                </c:pt>
                <c:pt idx="807">
                  <c:v>21.84</c:v>
                </c:pt>
                <c:pt idx="808">
                  <c:v>22.004999999999999</c:v>
                </c:pt>
                <c:pt idx="809">
                  <c:v>21.925000000000001</c:v>
                </c:pt>
                <c:pt idx="810">
                  <c:v>22.15</c:v>
                </c:pt>
                <c:pt idx="811">
                  <c:v>22.25</c:v>
                </c:pt>
                <c:pt idx="812">
                  <c:v>22.47</c:v>
                </c:pt>
                <c:pt idx="813">
                  <c:v>22.495000000000001</c:v>
                </c:pt>
                <c:pt idx="814">
                  <c:v>22.254999999999999</c:v>
                </c:pt>
                <c:pt idx="815">
                  <c:v>22.33</c:v>
                </c:pt>
                <c:pt idx="816">
                  <c:v>22.52</c:v>
                </c:pt>
                <c:pt idx="817">
                  <c:v>22.43</c:v>
                </c:pt>
                <c:pt idx="818">
                  <c:v>22.74</c:v>
                </c:pt>
                <c:pt idx="819">
                  <c:v>22.745000000000001</c:v>
                </c:pt>
                <c:pt idx="820">
                  <c:v>22.79</c:v>
                </c:pt>
                <c:pt idx="821">
                  <c:v>22.78</c:v>
                </c:pt>
                <c:pt idx="822">
                  <c:v>23.135000000000002</c:v>
                </c:pt>
                <c:pt idx="823">
                  <c:v>23.18</c:v>
                </c:pt>
                <c:pt idx="824">
                  <c:v>23.204999999999998</c:v>
                </c:pt>
                <c:pt idx="825">
                  <c:v>23.635000000000002</c:v>
                </c:pt>
                <c:pt idx="826">
                  <c:v>23.68</c:v>
                </c:pt>
                <c:pt idx="827">
                  <c:v>23.47</c:v>
                </c:pt>
                <c:pt idx="828">
                  <c:v>23.73</c:v>
                </c:pt>
                <c:pt idx="829">
                  <c:v>23.71</c:v>
                </c:pt>
                <c:pt idx="830">
                  <c:v>24.03</c:v>
                </c:pt>
                <c:pt idx="831">
                  <c:v>24.07</c:v>
                </c:pt>
                <c:pt idx="832">
                  <c:v>24.48</c:v>
                </c:pt>
                <c:pt idx="833">
                  <c:v>24.524999999999999</c:v>
                </c:pt>
                <c:pt idx="834">
                  <c:v>24.06</c:v>
                </c:pt>
                <c:pt idx="835">
                  <c:v>24.24</c:v>
                </c:pt>
                <c:pt idx="836">
                  <c:v>24.245000000000001</c:v>
                </c:pt>
                <c:pt idx="837">
                  <c:v>24.81</c:v>
                </c:pt>
                <c:pt idx="838">
                  <c:v>24.81</c:v>
                </c:pt>
                <c:pt idx="839">
                  <c:v>24.81</c:v>
                </c:pt>
                <c:pt idx="840">
                  <c:v>24.8</c:v>
                </c:pt>
                <c:pt idx="841">
                  <c:v>25.26</c:v>
                </c:pt>
                <c:pt idx="842">
                  <c:v>25.51</c:v>
                </c:pt>
                <c:pt idx="843">
                  <c:v>25.055</c:v>
                </c:pt>
                <c:pt idx="844">
                  <c:v>25.09</c:v>
                </c:pt>
                <c:pt idx="845">
                  <c:v>24.97</c:v>
                </c:pt>
                <c:pt idx="846">
                  <c:v>25.15</c:v>
                </c:pt>
                <c:pt idx="847">
                  <c:v>25.23</c:v>
                </c:pt>
                <c:pt idx="848">
                  <c:v>25.76</c:v>
                </c:pt>
                <c:pt idx="849">
                  <c:v>24.975000000000001</c:v>
                </c:pt>
                <c:pt idx="850">
                  <c:v>24.33</c:v>
                </c:pt>
                <c:pt idx="851">
                  <c:v>24.16</c:v>
                </c:pt>
                <c:pt idx="852">
                  <c:v>24.71</c:v>
                </c:pt>
                <c:pt idx="853">
                  <c:v>24.75</c:v>
                </c:pt>
                <c:pt idx="854">
                  <c:v>25.05</c:v>
                </c:pt>
                <c:pt idx="855">
                  <c:v>25.39</c:v>
                </c:pt>
                <c:pt idx="856">
                  <c:v>25.28</c:v>
                </c:pt>
                <c:pt idx="857">
                  <c:v>25.094999999999999</c:v>
                </c:pt>
                <c:pt idx="858">
                  <c:v>25.335000000000001</c:v>
                </c:pt>
                <c:pt idx="859">
                  <c:v>25.585000000000001</c:v>
                </c:pt>
                <c:pt idx="860">
                  <c:v>25.39</c:v>
                </c:pt>
                <c:pt idx="861">
                  <c:v>25.39</c:v>
                </c:pt>
                <c:pt idx="862">
                  <c:v>25.79</c:v>
                </c:pt>
                <c:pt idx="863">
                  <c:v>24.454999999999998</c:v>
                </c:pt>
                <c:pt idx="864">
                  <c:v>24.204999999999998</c:v>
                </c:pt>
                <c:pt idx="865">
                  <c:v>24.81</c:v>
                </c:pt>
                <c:pt idx="866">
                  <c:v>24.95</c:v>
                </c:pt>
                <c:pt idx="867">
                  <c:v>25.26</c:v>
                </c:pt>
                <c:pt idx="868">
                  <c:v>25.92</c:v>
                </c:pt>
                <c:pt idx="869">
                  <c:v>26.26</c:v>
                </c:pt>
                <c:pt idx="870">
                  <c:v>27.254999999999999</c:v>
                </c:pt>
                <c:pt idx="871">
                  <c:v>27.434999999999999</c:v>
                </c:pt>
                <c:pt idx="872">
                  <c:v>27.265000000000001</c:v>
                </c:pt>
                <c:pt idx="873">
                  <c:v>27.23</c:v>
                </c:pt>
                <c:pt idx="874">
                  <c:v>27.844999999999999</c:v>
                </c:pt>
                <c:pt idx="875">
                  <c:v>27.445</c:v>
                </c:pt>
                <c:pt idx="876">
                  <c:v>27.25</c:v>
                </c:pt>
                <c:pt idx="877">
                  <c:v>27.445</c:v>
                </c:pt>
                <c:pt idx="878">
                  <c:v>27.31</c:v>
                </c:pt>
                <c:pt idx="879">
                  <c:v>26.995000000000001</c:v>
                </c:pt>
                <c:pt idx="880">
                  <c:v>27.25</c:v>
                </c:pt>
                <c:pt idx="881">
                  <c:v>27.074999999999999</c:v>
                </c:pt>
                <c:pt idx="882">
                  <c:v>27.375</c:v>
                </c:pt>
                <c:pt idx="883">
                  <c:v>27.39</c:v>
                </c:pt>
                <c:pt idx="884">
                  <c:v>26.965</c:v>
                </c:pt>
                <c:pt idx="885">
                  <c:v>26.425000000000001</c:v>
                </c:pt>
                <c:pt idx="886">
                  <c:v>26</c:v>
                </c:pt>
                <c:pt idx="887">
                  <c:v>26.01</c:v>
                </c:pt>
                <c:pt idx="888">
                  <c:v>26.02</c:v>
                </c:pt>
                <c:pt idx="889">
                  <c:v>24.08</c:v>
                </c:pt>
                <c:pt idx="890">
                  <c:v>22.87</c:v>
                </c:pt>
                <c:pt idx="891">
                  <c:v>23.35</c:v>
                </c:pt>
                <c:pt idx="892">
                  <c:v>22.97</c:v>
                </c:pt>
                <c:pt idx="893">
                  <c:v>22.15</c:v>
                </c:pt>
                <c:pt idx="894">
                  <c:v>22.41</c:v>
                </c:pt>
                <c:pt idx="895">
                  <c:v>22.43</c:v>
                </c:pt>
                <c:pt idx="896">
                  <c:v>22.07</c:v>
                </c:pt>
                <c:pt idx="897">
                  <c:v>22.41</c:v>
                </c:pt>
                <c:pt idx="898">
                  <c:v>22.1</c:v>
                </c:pt>
                <c:pt idx="899">
                  <c:v>22.555</c:v>
                </c:pt>
                <c:pt idx="900">
                  <c:v>22.28</c:v>
                </c:pt>
                <c:pt idx="901">
                  <c:v>22.225000000000001</c:v>
                </c:pt>
                <c:pt idx="902">
                  <c:v>22.17</c:v>
                </c:pt>
                <c:pt idx="903">
                  <c:v>21.92</c:v>
                </c:pt>
                <c:pt idx="904">
                  <c:v>22.6</c:v>
                </c:pt>
                <c:pt idx="905">
                  <c:v>22.465</c:v>
                </c:pt>
                <c:pt idx="906">
                  <c:v>22.954999999999998</c:v>
                </c:pt>
                <c:pt idx="907">
                  <c:v>23.524999999999999</c:v>
                </c:pt>
                <c:pt idx="908">
                  <c:v>23.675000000000001</c:v>
                </c:pt>
                <c:pt idx="909">
                  <c:v>23.375</c:v>
                </c:pt>
                <c:pt idx="910">
                  <c:v>22.855</c:v>
                </c:pt>
                <c:pt idx="911">
                  <c:v>23.094999999999999</c:v>
                </c:pt>
                <c:pt idx="912">
                  <c:v>23.274999999999999</c:v>
                </c:pt>
                <c:pt idx="913">
                  <c:v>23.605</c:v>
                </c:pt>
                <c:pt idx="914">
                  <c:v>23.535</c:v>
                </c:pt>
                <c:pt idx="915">
                  <c:v>23.355</c:v>
                </c:pt>
                <c:pt idx="916">
                  <c:v>23.63</c:v>
                </c:pt>
                <c:pt idx="917">
                  <c:v>23.93</c:v>
                </c:pt>
                <c:pt idx="918">
                  <c:v>23.75</c:v>
                </c:pt>
                <c:pt idx="919">
                  <c:v>23.95</c:v>
                </c:pt>
                <c:pt idx="920">
                  <c:v>24.055</c:v>
                </c:pt>
                <c:pt idx="921">
                  <c:v>24.02</c:v>
                </c:pt>
                <c:pt idx="922">
                  <c:v>23.92</c:v>
                </c:pt>
                <c:pt idx="923">
                  <c:v>23.95</c:v>
                </c:pt>
                <c:pt idx="924">
                  <c:v>23.695</c:v>
                </c:pt>
                <c:pt idx="925">
                  <c:v>23.895</c:v>
                </c:pt>
                <c:pt idx="926">
                  <c:v>23.98</c:v>
                </c:pt>
                <c:pt idx="927">
                  <c:v>21.83</c:v>
                </c:pt>
                <c:pt idx="928">
                  <c:v>20.535</c:v>
                </c:pt>
                <c:pt idx="929">
                  <c:v>20.184999999999999</c:v>
                </c:pt>
                <c:pt idx="930">
                  <c:v>20.105</c:v>
                </c:pt>
                <c:pt idx="931">
                  <c:v>20.5</c:v>
                </c:pt>
                <c:pt idx="932">
                  <c:v>20.425000000000001</c:v>
                </c:pt>
                <c:pt idx="933">
                  <c:v>20.43</c:v>
                </c:pt>
                <c:pt idx="934">
                  <c:v>20.52</c:v>
                </c:pt>
                <c:pt idx="935">
                  <c:v>20.535</c:v>
                </c:pt>
                <c:pt idx="936">
                  <c:v>20.56</c:v>
                </c:pt>
                <c:pt idx="937">
                  <c:v>20.96</c:v>
                </c:pt>
                <c:pt idx="938">
                  <c:v>21.06</c:v>
                </c:pt>
                <c:pt idx="939">
                  <c:v>21.06</c:v>
                </c:pt>
                <c:pt idx="940">
                  <c:v>20.97</c:v>
                </c:pt>
                <c:pt idx="941">
                  <c:v>21.21</c:v>
                </c:pt>
                <c:pt idx="942">
                  <c:v>21.25</c:v>
                </c:pt>
                <c:pt idx="943">
                  <c:v>21.475000000000001</c:v>
                </c:pt>
                <c:pt idx="944">
                  <c:v>21.36</c:v>
                </c:pt>
                <c:pt idx="945">
                  <c:v>21.61</c:v>
                </c:pt>
                <c:pt idx="946">
                  <c:v>21.625</c:v>
                </c:pt>
                <c:pt idx="947">
                  <c:v>21.66</c:v>
                </c:pt>
                <c:pt idx="948">
                  <c:v>21.83</c:v>
                </c:pt>
                <c:pt idx="949">
                  <c:v>21.785</c:v>
                </c:pt>
                <c:pt idx="950">
                  <c:v>21.545000000000002</c:v>
                </c:pt>
                <c:pt idx="951">
                  <c:v>21.48</c:v>
                </c:pt>
                <c:pt idx="952">
                  <c:v>22</c:v>
                </c:pt>
                <c:pt idx="953">
                  <c:v>21.824999999999999</c:v>
                </c:pt>
                <c:pt idx="954">
                  <c:v>22.05</c:v>
                </c:pt>
                <c:pt idx="955">
                  <c:v>21.805</c:v>
                </c:pt>
                <c:pt idx="956">
                  <c:v>21.79</c:v>
                </c:pt>
                <c:pt idx="957">
                  <c:v>22.105</c:v>
                </c:pt>
                <c:pt idx="958">
                  <c:v>22.145</c:v>
                </c:pt>
                <c:pt idx="959">
                  <c:v>22.274999999999999</c:v>
                </c:pt>
                <c:pt idx="960">
                  <c:v>22.614999999999998</c:v>
                </c:pt>
                <c:pt idx="961">
                  <c:v>22.585000000000001</c:v>
                </c:pt>
                <c:pt idx="962">
                  <c:v>22.885000000000002</c:v>
                </c:pt>
                <c:pt idx="963">
                  <c:v>22.635000000000002</c:v>
                </c:pt>
                <c:pt idx="964">
                  <c:v>22</c:v>
                </c:pt>
                <c:pt idx="965">
                  <c:v>22.4</c:v>
                </c:pt>
                <c:pt idx="966">
                  <c:v>22.15</c:v>
                </c:pt>
                <c:pt idx="967">
                  <c:v>22.715</c:v>
                </c:pt>
                <c:pt idx="968">
                  <c:v>22.895</c:v>
                </c:pt>
                <c:pt idx="969">
                  <c:v>22.35</c:v>
                </c:pt>
                <c:pt idx="970">
                  <c:v>22.065000000000001</c:v>
                </c:pt>
                <c:pt idx="971">
                  <c:v>22.125</c:v>
                </c:pt>
                <c:pt idx="972">
                  <c:v>21.835000000000001</c:v>
                </c:pt>
                <c:pt idx="973">
                  <c:v>22.414999999999999</c:v>
                </c:pt>
                <c:pt idx="974">
                  <c:v>22.69</c:v>
                </c:pt>
                <c:pt idx="975">
                  <c:v>22.745000000000001</c:v>
                </c:pt>
                <c:pt idx="976">
                  <c:v>22.905000000000001</c:v>
                </c:pt>
                <c:pt idx="977">
                  <c:v>23.024999999999999</c:v>
                </c:pt>
                <c:pt idx="978">
                  <c:v>23.135000000000002</c:v>
                </c:pt>
                <c:pt idx="979">
                  <c:v>23.07</c:v>
                </c:pt>
                <c:pt idx="980">
                  <c:v>23.11</c:v>
                </c:pt>
                <c:pt idx="981">
                  <c:v>23.175000000000001</c:v>
                </c:pt>
                <c:pt idx="982">
                  <c:v>23.52</c:v>
                </c:pt>
                <c:pt idx="983">
                  <c:v>23.954999999999998</c:v>
                </c:pt>
                <c:pt idx="984">
                  <c:v>23.84</c:v>
                </c:pt>
                <c:pt idx="985">
                  <c:v>23.925000000000001</c:v>
                </c:pt>
                <c:pt idx="986">
                  <c:v>23.85</c:v>
                </c:pt>
                <c:pt idx="987">
                  <c:v>23.844999999999999</c:v>
                </c:pt>
                <c:pt idx="988">
                  <c:v>23.72</c:v>
                </c:pt>
                <c:pt idx="989">
                  <c:v>23.844999999999999</c:v>
                </c:pt>
                <c:pt idx="990">
                  <c:v>23.795000000000002</c:v>
                </c:pt>
                <c:pt idx="991">
                  <c:v>23.7</c:v>
                </c:pt>
                <c:pt idx="992">
                  <c:v>26.385000000000002</c:v>
                </c:pt>
                <c:pt idx="993">
                  <c:v>27.274999999999999</c:v>
                </c:pt>
                <c:pt idx="994">
                  <c:v>27.19</c:v>
                </c:pt>
                <c:pt idx="995">
                  <c:v>26.774999999999999</c:v>
                </c:pt>
                <c:pt idx="996">
                  <c:v>27.074999999999999</c:v>
                </c:pt>
                <c:pt idx="997">
                  <c:v>26.79</c:v>
                </c:pt>
                <c:pt idx="998">
                  <c:v>26.55</c:v>
                </c:pt>
                <c:pt idx="999">
                  <c:v>26.83</c:v>
                </c:pt>
                <c:pt idx="1000">
                  <c:v>26.445</c:v>
                </c:pt>
                <c:pt idx="1001">
                  <c:v>25.855</c:v>
                </c:pt>
                <c:pt idx="1002">
                  <c:v>26.204999999999998</c:v>
                </c:pt>
                <c:pt idx="1003">
                  <c:v>26.11</c:v>
                </c:pt>
                <c:pt idx="1004">
                  <c:v>26.545000000000002</c:v>
                </c:pt>
                <c:pt idx="1005">
                  <c:v>26.16</c:v>
                </c:pt>
                <c:pt idx="1006">
                  <c:v>26.54</c:v>
                </c:pt>
                <c:pt idx="1007">
                  <c:v>26.64</c:v>
                </c:pt>
                <c:pt idx="1008">
                  <c:v>25.95</c:v>
                </c:pt>
                <c:pt idx="1009">
                  <c:v>25.8</c:v>
                </c:pt>
                <c:pt idx="1010">
                  <c:v>25.434999999999999</c:v>
                </c:pt>
                <c:pt idx="1011">
                  <c:v>24.55</c:v>
                </c:pt>
                <c:pt idx="1012">
                  <c:v>24.995000000000001</c:v>
                </c:pt>
                <c:pt idx="1013">
                  <c:v>25.094999999999999</c:v>
                </c:pt>
                <c:pt idx="1014">
                  <c:v>24.44</c:v>
                </c:pt>
                <c:pt idx="1015">
                  <c:v>24.274999999999999</c:v>
                </c:pt>
                <c:pt idx="1016">
                  <c:v>24.56</c:v>
                </c:pt>
                <c:pt idx="1017">
                  <c:v>25.614999999999998</c:v>
                </c:pt>
                <c:pt idx="1018">
                  <c:v>25.934999999999999</c:v>
                </c:pt>
                <c:pt idx="1019">
                  <c:v>26.745000000000001</c:v>
                </c:pt>
                <c:pt idx="1020">
                  <c:v>26.675000000000001</c:v>
                </c:pt>
                <c:pt idx="1021">
                  <c:v>26.83</c:v>
                </c:pt>
                <c:pt idx="1022">
                  <c:v>27.31</c:v>
                </c:pt>
                <c:pt idx="1023">
                  <c:v>27.175000000000001</c:v>
                </c:pt>
                <c:pt idx="1024">
                  <c:v>27.055</c:v>
                </c:pt>
                <c:pt idx="1025">
                  <c:v>26.69</c:v>
                </c:pt>
                <c:pt idx="1026">
                  <c:v>26.94</c:v>
                </c:pt>
                <c:pt idx="1027">
                  <c:v>26.77</c:v>
                </c:pt>
                <c:pt idx="1028">
                  <c:v>26.684999999999999</c:v>
                </c:pt>
                <c:pt idx="1029">
                  <c:v>26.614999999999998</c:v>
                </c:pt>
                <c:pt idx="1030">
                  <c:v>26.495000000000001</c:v>
                </c:pt>
                <c:pt idx="1031">
                  <c:v>26.495000000000001</c:v>
                </c:pt>
                <c:pt idx="1032">
                  <c:v>26.495000000000001</c:v>
                </c:pt>
                <c:pt idx="1033">
                  <c:v>26.78</c:v>
                </c:pt>
                <c:pt idx="1034">
                  <c:v>26.875</c:v>
                </c:pt>
                <c:pt idx="1035">
                  <c:v>27.16</c:v>
                </c:pt>
                <c:pt idx="1036">
                  <c:v>27.16</c:v>
                </c:pt>
                <c:pt idx="1037">
                  <c:v>27.08</c:v>
                </c:pt>
                <c:pt idx="1038">
                  <c:v>26.524999999999999</c:v>
                </c:pt>
                <c:pt idx="1039">
                  <c:v>27.35</c:v>
                </c:pt>
                <c:pt idx="1040">
                  <c:v>27.045000000000002</c:v>
                </c:pt>
                <c:pt idx="1041">
                  <c:v>27.585000000000001</c:v>
                </c:pt>
                <c:pt idx="1042">
                  <c:v>27.405000000000001</c:v>
                </c:pt>
                <c:pt idx="1043">
                  <c:v>27.254999999999999</c:v>
                </c:pt>
                <c:pt idx="1044">
                  <c:v>27.234999999999999</c:v>
                </c:pt>
                <c:pt idx="1045">
                  <c:v>27.864999999999998</c:v>
                </c:pt>
                <c:pt idx="1046">
                  <c:v>28.72</c:v>
                </c:pt>
                <c:pt idx="1047">
                  <c:v>28.72</c:v>
                </c:pt>
                <c:pt idx="1048">
                  <c:v>28.74</c:v>
                </c:pt>
                <c:pt idx="1049">
                  <c:v>29.465</c:v>
                </c:pt>
                <c:pt idx="1050">
                  <c:v>29.32</c:v>
                </c:pt>
                <c:pt idx="1051">
                  <c:v>29.32</c:v>
                </c:pt>
                <c:pt idx="1052">
                  <c:v>29.984999999999999</c:v>
                </c:pt>
                <c:pt idx="1053">
                  <c:v>30.065000000000001</c:v>
                </c:pt>
                <c:pt idx="1054">
                  <c:v>30.274999999999999</c:v>
                </c:pt>
                <c:pt idx="1055">
                  <c:v>30.66</c:v>
                </c:pt>
                <c:pt idx="1056">
                  <c:v>30.965</c:v>
                </c:pt>
                <c:pt idx="1057">
                  <c:v>31.055</c:v>
                </c:pt>
                <c:pt idx="1058">
                  <c:v>31.25</c:v>
                </c:pt>
                <c:pt idx="1059">
                  <c:v>30.504999999999999</c:v>
                </c:pt>
                <c:pt idx="1060">
                  <c:v>30.875</c:v>
                </c:pt>
                <c:pt idx="1061">
                  <c:v>30.885000000000002</c:v>
                </c:pt>
                <c:pt idx="1062">
                  <c:v>34.954999999999998</c:v>
                </c:pt>
                <c:pt idx="1063">
                  <c:v>36.1</c:v>
                </c:pt>
                <c:pt idx="1064">
                  <c:v>35.265000000000001</c:v>
                </c:pt>
                <c:pt idx="1065">
                  <c:v>36.549999999999997</c:v>
                </c:pt>
                <c:pt idx="1066">
                  <c:v>37.365000000000002</c:v>
                </c:pt>
                <c:pt idx="1067">
                  <c:v>36.729999999999997</c:v>
                </c:pt>
                <c:pt idx="1068">
                  <c:v>36.924999999999997</c:v>
                </c:pt>
                <c:pt idx="1069">
                  <c:v>36.994999999999997</c:v>
                </c:pt>
                <c:pt idx="1070">
                  <c:v>38</c:v>
                </c:pt>
                <c:pt idx="1071">
                  <c:v>37.76</c:v>
                </c:pt>
                <c:pt idx="1072">
                  <c:v>37.47</c:v>
                </c:pt>
                <c:pt idx="1073">
                  <c:v>37.835000000000001</c:v>
                </c:pt>
                <c:pt idx="1074">
                  <c:v>37.85</c:v>
                </c:pt>
                <c:pt idx="1075">
                  <c:v>38.700000000000003</c:v>
                </c:pt>
                <c:pt idx="1076">
                  <c:v>39.375</c:v>
                </c:pt>
                <c:pt idx="1077">
                  <c:v>39.454999999999998</c:v>
                </c:pt>
                <c:pt idx="1078">
                  <c:v>39.305</c:v>
                </c:pt>
                <c:pt idx="1079">
                  <c:v>39.585000000000001</c:v>
                </c:pt>
                <c:pt idx="1080">
                  <c:v>38.47</c:v>
                </c:pt>
                <c:pt idx="1081">
                  <c:v>40.46</c:v>
                </c:pt>
                <c:pt idx="1082">
                  <c:v>42.015000000000001</c:v>
                </c:pt>
                <c:pt idx="1083">
                  <c:v>42.075000000000003</c:v>
                </c:pt>
                <c:pt idx="1084">
                  <c:v>39.865000000000002</c:v>
                </c:pt>
                <c:pt idx="1085">
                  <c:v>39.53</c:v>
                </c:pt>
                <c:pt idx="1086">
                  <c:v>39.69</c:v>
                </c:pt>
                <c:pt idx="1087">
                  <c:v>39.79</c:v>
                </c:pt>
                <c:pt idx="1088">
                  <c:v>41.005000000000003</c:v>
                </c:pt>
                <c:pt idx="1089">
                  <c:v>41.71</c:v>
                </c:pt>
                <c:pt idx="1090">
                  <c:v>42.744999999999997</c:v>
                </c:pt>
                <c:pt idx="1091">
                  <c:v>42.87</c:v>
                </c:pt>
                <c:pt idx="1092">
                  <c:v>42.3</c:v>
                </c:pt>
                <c:pt idx="1093">
                  <c:v>42.35</c:v>
                </c:pt>
                <c:pt idx="1094">
                  <c:v>42.86</c:v>
                </c:pt>
                <c:pt idx="1095">
                  <c:v>43.905000000000001</c:v>
                </c:pt>
                <c:pt idx="1096">
                  <c:v>43.89</c:v>
                </c:pt>
                <c:pt idx="1097">
                  <c:v>43.354999999999997</c:v>
                </c:pt>
                <c:pt idx="1098">
                  <c:v>42.54</c:v>
                </c:pt>
                <c:pt idx="1099">
                  <c:v>41.39</c:v>
                </c:pt>
                <c:pt idx="1100">
                  <c:v>41.424999999999997</c:v>
                </c:pt>
                <c:pt idx="1101">
                  <c:v>40.715000000000003</c:v>
                </c:pt>
                <c:pt idx="1102">
                  <c:v>38.575000000000003</c:v>
                </c:pt>
                <c:pt idx="1103">
                  <c:v>34.545000000000002</c:v>
                </c:pt>
                <c:pt idx="1104">
                  <c:v>33.94</c:v>
                </c:pt>
                <c:pt idx="1105">
                  <c:v>35.08</c:v>
                </c:pt>
                <c:pt idx="1106">
                  <c:v>34.36</c:v>
                </c:pt>
                <c:pt idx="1107">
                  <c:v>36.17</c:v>
                </c:pt>
                <c:pt idx="1108">
                  <c:v>37.07</c:v>
                </c:pt>
                <c:pt idx="1109">
                  <c:v>38.380000000000003</c:v>
                </c:pt>
                <c:pt idx="1110">
                  <c:v>40.28</c:v>
                </c:pt>
                <c:pt idx="1111">
                  <c:v>40</c:v>
                </c:pt>
                <c:pt idx="1112">
                  <c:v>39.51</c:v>
                </c:pt>
                <c:pt idx="1113">
                  <c:v>39.51</c:v>
                </c:pt>
                <c:pt idx="1114">
                  <c:v>39.51</c:v>
                </c:pt>
                <c:pt idx="1115">
                  <c:v>40.409999999999997</c:v>
                </c:pt>
                <c:pt idx="1116">
                  <c:v>41.89</c:v>
                </c:pt>
                <c:pt idx="1117">
                  <c:v>41.89</c:v>
                </c:pt>
                <c:pt idx="1118">
                  <c:v>42.81</c:v>
                </c:pt>
                <c:pt idx="1119">
                  <c:v>43.32</c:v>
                </c:pt>
                <c:pt idx="1120">
                  <c:v>43.95</c:v>
                </c:pt>
                <c:pt idx="1121">
                  <c:v>45.6</c:v>
                </c:pt>
                <c:pt idx="1122">
                  <c:v>45.6</c:v>
                </c:pt>
                <c:pt idx="1123">
                  <c:v>46.46</c:v>
                </c:pt>
                <c:pt idx="1124">
                  <c:v>46.45</c:v>
                </c:pt>
                <c:pt idx="1125">
                  <c:v>45.34</c:v>
                </c:pt>
                <c:pt idx="1126">
                  <c:v>45.4</c:v>
                </c:pt>
                <c:pt idx="1127">
                  <c:v>46.56</c:v>
                </c:pt>
                <c:pt idx="1128">
                  <c:v>46.8</c:v>
                </c:pt>
                <c:pt idx="1129">
                  <c:v>47.47</c:v>
                </c:pt>
                <c:pt idx="1130">
                  <c:v>47.22</c:v>
                </c:pt>
                <c:pt idx="1131">
                  <c:v>48.07</c:v>
                </c:pt>
                <c:pt idx="1132">
                  <c:v>47.96</c:v>
                </c:pt>
                <c:pt idx="1133">
                  <c:v>48.32</c:v>
                </c:pt>
                <c:pt idx="1134">
                  <c:v>48.94</c:v>
                </c:pt>
                <c:pt idx="1135">
                  <c:v>49.24</c:v>
                </c:pt>
                <c:pt idx="1136">
                  <c:v>49.38</c:v>
                </c:pt>
                <c:pt idx="1137">
                  <c:v>49.28</c:v>
                </c:pt>
                <c:pt idx="1138">
                  <c:v>47.97</c:v>
                </c:pt>
                <c:pt idx="1139">
                  <c:v>48.75</c:v>
                </c:pt>
                <c:pt idx="1140">
                  <c:v>48.27</c:v>
                </c:pt>
                <c:pt idx="1141">
                  <c:v>47.71</c:v>
                </c:pt>
                <c:pt idx="1142">
                  <c:v>48.33</c:v>
                </c:pt>
                <c:pt idx="1143">
                  <c:v>47.85</c:v>
                </c:pt>
                <c:pt idx="1144">
                  <c:v>48.4</c:v>
                </c:pt>
                <c:pt idx="1145">
                  <c:v>48.33</c:v>
                </c:pt>
                <c:pt idx="1146">
                  <c:v>47.81</c:v>
                </c:pt>
                <c:pt idx="1147">
                  <c:v>48.95</c:v>
                </c:pt>
                <c:pt idx="1148">
                  <c:v>49.34</c:v>
                </c:pt>
                <c:pt idx="1149">
                  <c:v>49.02</c:v>
                </c:pt>
                <c:pt idx="1150">
                  <c:v>47.61</c:v>
                </c:pt>
                <c:pt idx="1151">
                  <c:v>48.01</c:v>
                </c:pt>
                <c:pt idx="1152">
                  <c:v>48.82</c:v>
                </c:pt>
                <c:pt idx="1153">
                  <c:v>48.44</c:v>
                </c:pt>
                <c:pt idx="1154">
                  <c:v>50</c:v>
                </c:pt>
                <c:pt idx="1155">
                  <c:v>48.03</c:v>
                </c:pt>
                <c:pt idx="1156">
                  <c:v>48.82</c:v>
                </c:pt>
                <c:pt idx="1157">
                  <c:v>47.45</c:v>
                </c:pt>
                <c:pt idx="1158">
                  <c:v>47.7</c:v>
                </c:pt>
                <c:pt idx="1159">
                  <c:v>47.01</c:v>
                </c:pt>
                <c:pt idx="1160">
                  <c:v>48</c:v>
                </c:pt>
                <c:pt idx="1161">
                  <c:v>47.49</c:v>
                </c:pt>
                <c:pt idx="1162">
                  <c:v>47.4</c:v>
                </c:pt>
                <c:pt idx="1163">
                  <c:v>48.86</c:v>
                </c:pt>
                <c:pt idx="1164">
                  <c:v>48.55</c:v>
                </c:pt>
                <c:pt idx="1165">
                  <c:v>47.95</c:v>
                </c:pt>
                <c:pt idx="1166">
                  <c:v>48.43</c:v>
                </c:pt>
                <c:pt idx="1167">
                  <c:v>49.37</c:v>
                </c:pt>
                <c:pt idx="1168">
                  <c:v>48.58</c:v>
                </c:pt>
                <c:pt idx="1169">
                  <c:v>49.96</c:v>
                </c:pt>
                <c:pt idx="1170">
                  <c:v>49.99</c:v>
                </c:pt>
                <c:pt idx="1171">
                  <c:v>52</c:v>
                </c:pt>
                <c:pt idx="1172">
                  <c:v>50.62</c:v>
                </c:pt>
                <c:pt idx="1173">
                  <c:v>50.06</c:v>
                </c:pt>
                <c:pt idx="1174">
                  <c:v>50.32</c:v>
                </c:pt>
                <c:pt idx="1175">
                  <c:v>49.29</c:v>
                </c:pt>
                <c:pt idx="1176">
                  <c:v>49.06</c:v>
                </c:pt>
                <c:pt idx="1177">
                  <c:v>49.64</c:v>
                </c:pt>
                <c:pt idx="1178">
                  <c:v>49.85</c:v>
                </c:pt>
                <c:pt idx="1179">
                  <c:v>50.18</c:v>
                </c:pt>
                <c:pt idx="1180">
                  <c:v>49.44</c:v>
                </c:pt>
                <c:pt idx="1181">
                  <c:v>50.16</c:v>
                </c:pt>
                <c:pt idx="1182">
                  <c:v>51.04</c:v>
                </c:pt>
                <c:pt idx="1183">
                  <c:v>50.92</c:v>
                </c:pt>
                <c:pt idx="1184">
                  <c:v>50.82</c:v>
                </c:pt>
                <c:pt idx="1185">
                  <c:v>51.66</c:v>
                </c:pt>
                <c:pt idx="1186">
                  <c:v>52.36</c:v>
                </c:pt>
                <c:pt idx="1187">
                  <c:v>55.96</c:v>
                </c:pt>
                <c:pt idx="1188">
                  <c:v>53.98</c:v>
                </c:pt>
                <c:pt idx="1189">
                  <c:v>54.8</c:v>
                </c:pt>
                <c:pt idx="1190">
                  <c:v>55</c:v>
                </c:pt>
                <c:pt idx="1191">
                  <c:v>55.58</c:v>
                </c:pt>
                <c:pt idx="1192">
                  <c:v>56.64</c:v>
                </c:pt>
                <c:pt idx="1193">
                  <c:v>57.56</c:v>
                </c:pt>
                <c:pt idx="1194">
                  <c:v>57.58</c:v>
                </c:pt>
                <c:pt idx="1195">
                  <c:v>58.36</c:v>
                </c:pt>
                <c:pt idx="1196">
                  <c:v>57.72</c:v>
                </c:pt>
                <c:pt idx="1197">
                  <c:v>58.5</c:v>
                </c:pt>
                <c:pt idx="1198">
                  <c:v>58.78</c:v>
                </c:pt>
                <c:pt idx="1199">
                  <c:v>57.76</c:v>
                </c:pt>
                <c:pt idx="1200">
                  <c:v>58.32</c:v>
                </c:pt>
                <c:pt idx="1201">
                  <c:v>57.42</c:v>
                </c:pt>
                <c:pt idx="1202">
                  <c:v>57.86</c:v>
                </c:pt>
                <c:pt idx="1203">
                  <c:v>57.84</c:v>
                </c:pt>
                <c:pt idx="1204">
                  <c:v>55.82</c:v>
                </c:pt>
                <c:pt idx="1205">
                  <c:v>52</c:v>
                </c:pt>
                <c:pt idx="1206">
                  <c:v>52</c:v>
                </c:pt>
                <c:pt idx="1207">
                  <c:v>52.3</c:v>
                </c:pt>
                <c:pt idx="1208">
                  <c:v>52.72</c:v>
                </c:pt>
                <c:pt idx="1209">
                  <c:v>53.2</c:v>
                </c:pt>
                <c:pt idx="1210">
                  <c:v>52.5</c:v>
                </c:pt>
                <c:pt idx="1211">
                  <c:v>52.82</c:v>
                </c:pt>
                <c:pt idx="1212">
                  <c:v>54.08</c:v>
                </c:pt>
                <c:pt idx="1213">
                  <c:v>53.04</c:v>
                </c:pt>
                <c:pt idx="1214">
                  <c:v>53.76</c:v>
                </c:pt>
                <c:pt idx="1215">
                  <c:v>54.32</c:v>
                </c:pt>
                <c:pt idx="1216">
                  <c:v>55.82</c:v>
                </c:pt>
                <c:pt idx="1217">
                  <c:v>57.6</c:v>
                </c:pt>
                <c:pt idx="1218">
                  <c:v>57.26</c:v>
                </c:pt>
                <c:pt idx="1219">
                  <c:v>58.86</c:v>
                </c:pt>
                <c:pt idx="1220">
                  <c:v>56.76</c:v>
                </c:pt>
                <c:pt idx="1221">
                  <c:v>56.58</c:v>
                </c:pt>
                <c:pt idx="1222">
                  <c:v>57.4</c:v>
                </c:pt>
                <c:pt idx="1223">
                  <c:v>58.14</c:v>
                </c:pt>
                <c:pt idx="1224">
                  <c:v>57.36</c:v>
                </c:pt>
                <c:pt idx="1225">
                  <c:v>56.84</c:v>
                </c:pt>
                <c:pt idx="1226">
                  <c:v>57.2</c:v>
                </c:pt>
                <c:pt idx="1227">
                  <c:v>56.56</c:v>
                </c:pt>
                <c:pt idx="1228">
                  <c:v>57.36</c:v>
                </c:pt>
                <c:pt idx="1229">
                  <c:v>56.62</c:v>
                </c:pt>
                <c:pt idx="1230">
                  <c:v>56.36</c:v>
                </c:pt>
                <c:pt idx="1231">
                  <c:v>56.82</c:v>
                </c:pt>
                <c:pt idx="1232">
                  <c:v>56.72</c:v>
                </c:pt>
                <c:pt idx="1233">
                  <c:v>56.72</c:v>
                </c:pt>
                <c:pt idx="1234">
                  <c:v>54.32</c:v>
                </c:pt>
                <c:pt idx="1235">
                  <c:v>53.3</c:v>
                </c:pt>
                <c:pt idx="1236">
                  <c:v>54.42</c:v>
                </c:pt>
                <c:pt idx="1237">
                  <c:v>54.36</c:v>
                </c:pt>
                <c:pt idx="1238">
                  <c:v>53.86</c:v>
                </c:pt>
                <c:pt idx="1239">
                  <c:v>53.72</c:v>
                </c:pt>
                <c:pt idx="1240">
                  <c:v>55.02</c:v>
                </c:pt>
                <c:pt idx="1241">
                  <c:v>55.56</c:v>
                </c:pt>
                <c:pt idx="1242">
                  <c:v>56.52</c:v>
                </c:pt>
                <c:pt idx="1243">
                  <c:v>53.64</c:v>
                </c:pt>
                <c:pt idx="1244">
                  <c:v>53</c:v>
                </c:pt>
                <c:pt idx="1245">
                  <c:v>53.12</c:v>
                </c:pt>
                <c:pt idx="1246">
                  <c:v>52.88</c:v>
                </c:pt>
                <c:pt idx="1247">
                  <c:v>53.58</c:v>
                </c:pt>
                <c:pt idx="1248">
                  <c:v>53.68</c:v>
                </c:pt>
                <c:pt idx="1249">
                  <c:v>53.6</c:v>
                </c:pt>
                <c:pt idx="1250">
                  <c:v>54.26</c:v>
                </c:pt>
                <c:pt idx="1251">
                  <c:v>54.96</c:v>
                </c:pt>
                <c:pt idx="1252">
                  <c:v>53</c:v>
                </c:pt>
                <c:pt idx="1253">
                  <c:v>54.86</c:v>
                </c:pt>
                <c:pt idx="1254">
                  <c:v>54.76</c:v>
                </c:pt>
                <c:pt idx="1255">
                  <c:v>54.58</c:v>
                </c:pt>
                <c:pt idx="1256">
                  <c:v>54.64</c:v>
                </c:pt>
                <c:pt idx="1257">
                  <c:v>55.8</c:v>
                </c:pt>
                <c:pt idx="1258">
                  <c:v>54.64</c:v>
                </c:pt>
                <c:pt idx="1259">
                  <c:v>56.9</c:v>
                </c:pt>
                <c:pt idx="1260">
                  <c:v>56.72</c:v>
                </c:pt>
                <c:pt idx="1261">
                  <c:v>58.46</c:v>
                </c:pt>
                <c:pt idx="1262">
                  <c:v>59.16</c:v>
                </c:pt>
                <c:pt idx="1263">
                  <c:v>57.98</c:v>
                </c:pt>
                <c:pt idx="1264">
                  <c:v>58.14</c:v>
                </c:pt>
                <c:pt idx="1265">
                  <c:v>56.48</c:v>
                </c:pt>
                <c:pt idx="1266">
                  <c:v>56.82</c:v>
                </c:pt>
                <c:pt idx="1267">
                  <c:v>57.42</c:v>
                </c:pt>
                <c:pt idx="1268">
                  <c:v>56.54</c:v>
                </c:pt>
                <c:pt idx="1269">
                  <c:v>56.8</c:v>
                </c:pt>
                <c:pt idx="1270">
                  <c:v>58.3</c:v>
                </c:pt>
                <c:pt idx="1271">
                  <c:v>59.5</c:v>
                </c:pt>
                <c:pt idx="1272">
                  <c:v>59.9</c:v>
                </c:pt>
                <c:pt idx="1273">
                  <c:v>59.94</c:v>
                </c:pt>
                <c:pt idx="1274">
                  <c:v>59.72</c:v>
                </c:pt>
                <c:pt idx="1275">
                  <c:v>61.06</c:v>
                </c:pt>
                <c:pt idx="1276">
                  <c:v>60.52</c:v>
                </c:pt>
                <c:pt idx="1277">
                  <c:v>62.5</c:v>
                </c:pt>
                <c:pt idx="1278">
                  <c:v>61.54</c:v>
                </c:pt>
                <c:pt idx="1279">
                  <c:v>62.62</c:v>
                </c:pt>
                <c:pt idx="1280">
                  <c:v>62.9</c:v>
                </c:pt>
                <c:pt idx="1281">
                  <c:v>63.48</c:v>
                </c:pt>
                <c:pt idx="1282">
                  <c:v>64.36</c:v>
                </c:pt>
                <c:pt idx="1283">
                  <c:v>63.58</c:v>
                </c:pt>
                <c:pt idx="1284">
                  <c:v>64.34</c:v>
                </c:pt>
                <c:pt idx="1285">
                  <c:v>64.36</c:v>
                </c:pt>
                <c:pt idx="1286">
                  <c:v>66.900000000000006</c:v>
                </c:pt>
                <c:pt idx="1287">
                  <c:v>67.72</c:v>
                </c:pt>
                <c:pt idx="1288">
                  <c:v>68.16</c:v>
                </c:pt>
                <c:pt idx="1289">
                  <c:v>67.84</c:v>
                </c:pt>
                <c:pt idx="1290">
                  <c:v>68.22</c:v>
                </c:pt>
                <c:pt idx="1291">
                  <c:v>67.98</c:v>
                </c:pt>
                <c:pt idx="1292">
                  <c:v>67.98</c:v>
                </c:pt>
                <c:pt idx="1293">
                  <c:v>67.98</c:v>
                </c:pt>
                <c:pt idx="1294">
                  <c:v>67.959999999999994</c:v>
                </c:pt>
                <c:pt idx="1295">
                  <c:v>69.400000000000006</c:v>
                </c:pt>
                <c:pt idx="1296">
                  <c:v>68.72</c:v>
                </c:pt>
                <c:pt idx="1297">
                  <c:v>68.72</c:v>
                </c:pt>
                <c:pt idx="1298">
                  <c:v>70.08</c:v>
                </c:pt>
                <c:pt idx="1299">
                  <c:v>70.319999999999993</c:v>
                </c:pt>
                <c:pt idx="1300">
                  <c:v>69.86</c:v>
                </c:pt>
                <c:pt idx="1301">
                  <c:v>69.12</c:v>
                </c:pt>
                <c:pt idx="1302">
                  <c:v>70.38</c:v>
                </c:pt>
                <c:pt idx="1303">
                  <c:v>69.599999999999994</c:v>
                </c:pt>
                <c:pt idx="1304">
                  <c:v>69.2</c:v>
                </c:pt>
              </c:numCache>
            </c:numRef>
          </c:val>
          <c:smooth val="0"/>
          <c:extLst>
            <c:ext xmlns:c16="http://schemas.microsoft.com/office/drawing/2014/chart" uri="{C3380CC4-5D6E-409C-BE32-E72D297353CC}">
              <c16:uniqueId val="{00000000-B4B5-4524-B044-0F8D570F94E2}"/>
            </c:ext>
          </c:extLst>
        </c:ser>
        <c:dLbls>
          <c:showLegendKey val="0"/>
          <c:showVal val="0"/>
          <c:showCatName val="0"/>
          <c:showSerName val="0"/>
          <c:showPercent val="0"/>
          <c:showBubbleSize val="0"/>
        </c:dLbls>
        <c:smooth val="0"/>
        <c:axId val="447460880"/>
        <c:axId val="447465192"/>
      </c:lineChart>
      <c:dateAx>
        <c:axId val="447460880"/>
        <c:scaling>
          <c:orientation val="minMax"/>
        </c:scaling>
        <c:delete val="0"/>
        <c:axPos val="b"/>
        <c:numFmt formatCode="dd/mm/yy;@" sourceLinked="0"/>
        <c:majorTickMark val="in"/>
        <c:minorTickMark val="in"/>
        <c:tickLblPos val="low"/>
        <c:spPr>
          <a:noFill/>
          <a:ln>
            <a:solidFill>
              <a:srgbClr val="007FB9"/>
            </a:solidFill>
          </a:ln>
        </c:spPr>
        <c:txPr>
          <a:bodyPr rot="-1140000"/>
          <a:lstStyle/>
          <a:p>
            <a:pPr>
              <a:defRPr>
                <a:solidFill>
                  <a:sysClr val="windowText" lastClr="000000"/>
                </a:solidFill>
              </a:defRPr>
            </a:pPr>
            <a:endParaRPr lang="en-US"/>
          </a:p>
        </c:txPr>
        <c:crossAx val="447465192"/>
        <c:crosses val="autoZero"/>
        <c:auto val="1"/>
        <c:lblOffset val="100"/>
        <c:baseTimeUnit val="days"/>
        <c:majorUnit val="6"/>
        <c:majorTimeUnit val="months"/>
      </c:dateAx>
      <c:valAx>
        <c:axId val="447465192"/>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447460880"/>
        <c:crosses val="autoZero"/>
        <c:crossBetween val="between"/>
      </c:valAx>
      <c:spPr>
        <a:noFill/>
        <a:effectLst>
          <a:softEdge rad="12700"/>
        </a:effectLst>
      </c:spPr>
    </c:plotArea>
    <c:plotVisOnly val="1"/>
    <c:dispBlanksAs val="gap"/>
    <c:showDLblsOverMax val="0"/>
  </c:chart>
  <c:spPr>
    <a:noFill/>
    <a:ln w="12700" cap="rnd">
      <a:solidFill>
        <a:srgbClr val="007FB9"/>
      </a:solidFill>
    </a:ln>
  </c:spPr>
  <c:txPr>
    <a:bodyPr rot="1860000"/>
    <a:lstStyle/>
    <a:p>
      <a:pPr>
        <a:defRPr sz="800" b="0" i="0" baseline="0">
          <a:ln w="0" cap="sq">
            <a:noFill/>
          </a:ln>
          <a:solidFill>
            <a:sysClr val="windowText" lastClr="000000"/>
          </a:solidFill>
          <a:latin typeface="Montserrat" panose="00000500000000000000" pitchFamily="2"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strRef>
          <c:f>'Graph 1'!$A$1</c:f>
          <c:strCache>
            <c:ptCount val="1"/>
            <c:pt idx="0">
              <c:v>Goldman Sachs</c:v>
            </c:pt>
          </c:strCache>
        </c:strRef>
      </c:tx>
      <c:layout>
        <c:manualLayout>
          <c:xMode val="edge"/>
          <c:yMode val="edge"/>
          <c:x val="0.37898065831860178"/>
          <c:y val="2.5806374203224597E-2"/>
        </c:manualLayout>
      </c:layout>
      <c:overlay val="0"/>
      <c:txPr>
        <a:bodyPr/>
        <a:lstStyle/>
        <a:p>
          <a:pPr>
            <a:defRPr sz="1000" b="1" i="0" baseline="0"/>
          </a:pPr>
          <a:endParaRPr lang="en-US"/>
        </a:p>
      </c:txPr>
    </c:title>
    <c:autoTitleDeleted val="0"/>
    <c:plotArea>
      <c:layout>
        <c:manualLayout>
          <c:layoutTarget val="inner"/>
          <c:xMode val="edge"/>
          <c:yMode val="edge"/>
          <c:x val="0.10623823200534441"/>
          <c:y val="0.18372703412073488"/>
          <c:w val="0.84721412948381447"/>
          <c:h val="0.60786848776496716"/>
        </c:manualLayout>
      </c:layout>
      <c:lineChart>
        <c:grouping val="standard"/>
        <c:varyColors val="0"/>
        <c:ser>
          <c:idx val="0"/>
          <c:order val="0"/>
          <c:spPr>
            <a:ln w="12700" cmpd="sng">
              <a:solidFill>
                <a:srgbClr val="548235"/>
              </a:solidFill>
              <a:headEnd w="lg" len="lg"/>
            </a:ln>
          </c:spPr>
          <c:marker>
            <c:symbol val="none"/>
          </c:marker>
          <c:cat>
            <c:numRef>
              <c:f>'Graph 1'!$A$3:$A$1568</c:f>
              <c:numCache>
                <c:formatCode>m/d/yyyy</c:formatCode>
                <c:ptCount val="1566"/>
                <c:pt idx="0">
                  <c:v>44208</c:v>
                </c:pt>
                <c:pt idx="1">
                  <c:v>44209</c:v>
                </c:pt>
                <c:pt idx="2">
                  <c:v>44210</c:v>
                </c:pt>
                <c:pt idx="3">
                  <c:v>44211</c:v>
                </c:pt>
                <c:pt idx="4">
                  <c:v>44214</c:v>
                </c:pt>
                <c:pt idx="5">
                  <c:v>44215</c:v>
                </c:pt>
                <c:pt idx="6">
                  <c:v>44216</c:v>
                </c:pt>
                <c:pt idx="7">
                  <c:v>44217</c:v>
                </c:pt>
                <c:pt idx="8">
                  <c:v>44218</c:v>
                </c:pt>
                <c:pt idx="9">
                  <c:v>44221</c:v>
                </c:pt>
                <c:pt idx="10">
                  <c:v>44222</c:v>
                </c:pt>
                <c:pt idx="11">
                  <c:v>44223</c:v>
                </c:pt>
                <c:pt idx="12">
                  <c:v>44224</c:v>
                </c:pt>
                <c:pt idx="13">
                  <c:v>44225</c:v>
                </c:pt>
                <c:pt idx="14">
                  <c:v>44228</c:v>
                </c:pt>
                <c:pt idx="15">
                  <c:v>44229</c:v>
                </c:pt>
                <c:pt idx="16">
                  <c:v>44230</c:v>
                </c:pt>
                <c:pt idx="17">
                  <c:v>44231</c:v>
                </c:pt>
                <c:pt idx="18">
                  <c:v>44232</c:v>
                </c:pt>
                <c:pt idx="19">
                  <c:v>44235</c:v>
                </c:pt>
                <c:pt idx="20">
                  <c:v>44236</c:v>
                </c:pt>
                <c:pt idx="21">
                  <c:v>44237</c:v>
                </c:pt>
                <c:pt idx="22">
                  <c:v>44238</c:v>
                </c:pt>
                <c:pt idx="23">
                  <c:v>44239</c:v>
                </c:pt>
                <c:pt idx="24">
                  <c:v>44242</c:v>
                </c:pt>
                <c:pt idx="25">
                  <c:v>44243</c:v>
                </c:pt>
                <c:pt idx="26">
                  <c:v>44244</c:v>
                </c:pt>
                <c:pt idx="27">
                  <c:v>44245</c:v>
                </c:pt>
                <c:pt idx="28">
                  <c:v>44246</c:v>
                </c:pt>
                <c:pt idx="29">
                  <c:v>44249</c:v>
                </c:pt>
                <c:pt idx="30">
                  <c:v>44250</c:v>
                </c:pt>
                <c:pt idx="31">
                  <c:v>44251</c:v>
                </c:pt>
                <c:pt idx="32">
                  <c:v>44252</c:v>
                </c:pt>
                <c:pt idx="33">
                  <c:v>44253</c:v>
                </c:pt>
                <c:pt idx="34">
                  <c:v>44256</c:v>
                </c:pt>
                <c:pt idx="35">
                  <c:v>44257</c:v>
                </c:pt>
                <c:pt idx="36">
                  <c:v>44258</c:v>
                </c:pt>
                <c:pt idx="37">
                  <c:v>44259</c:v>
                </c:pt>
                <c:pt idx="38">
                  <c:v>44260</c:v>
                </c:pt>
                <c:pt idx="39">
                  <c:v>44263</c:v>
                </c:pt>
                <c:pt idx="40">
                  <c:v>44264</c:v>
                </c:pt>
                <c:pt idx="41">
                  <c:v>44265</c:v>
                </c:pt>
                <c:pt idx="42">
                  <c:v>44266</c:v>
                </c:pt>
                <c:pt idx="43">
                  <c:v>44267</c:v>
                </c:pt>
                <c:pt idx="44">
                  <c:v>44270</c:v>
                </c:pt>
                <c:pt idx="45">
                  <c:v>44271</c:v>
                </c:pt>
                <c:pt idx="46">
                  <c:v>44272</c:v>
                </c:pt>
                <c:pt idx="47">
                  <c:v>44273</c:v>
                </c:pt>
                <c:pt idx="48">
                  <c:v>44274</c:v>
                </c:pt>
                <c:pt idx="49">
                  <c:v>44277</c:v>
                </c:pt>
                <c:pt idx="50">
                  <c:v>44278</c:v>
                </c:pt>
                <c:pt idx="51">
                  <c:v>44279</c:v>
                </c:pt>
                <c:pt idx="52">
                  <c:v>44280</c:v>
                </c:pt>
                <c:pt idx="53">
                  <c:v>44281</c:v>
                </c:pt>
                <c:pt idx="54">
                  <c:v>44284</c:v>
                </c:pt>
                <c:pt idx="55">
                  <c:v>44285</c:v>
                </c:pt>
                <c:pt idx="56">
                  <c:v>44286</c:v>
                </c:pt>
                <c:pt idx="57">
                  <c:v>44287</c:v>
                </c:pt>
                <c:pt idx="58">
                  <c:v>44288</c:v>
                </c:pt>
                <c:pt idx="59">
                  <c:v>44291</c:v>
                </c:pt>
                <c:pt idx="60">
                  <c:v>44292</c:v>
                </c:pt>
                <c:pt idx="61">
                  <c:v>44293</c:v>
                </c:pt>
                <c:pt idx="62">
                  <c:v>44294</c:v>
                </c:pt>
                <c:pt idx="63">
                  <c:v>44295</c:v>
                </c:pt>
                <c:pt idx="64">
                  <c:v>44298</c:v>
                </c:pt>
                <c:pt idx="65">
                  <c:v>44299</c:v>
                </c:pt>
                <c:pt idx="66">
                  <c:v>44300</c:v>
                </c:pt>
                <c:pt idx="67">
                  <c:v>44301</c:v>
                </c:pt>
                <c:pt idx="68">
                  <c:v>44302</c:v>
                </c:pt>
                <c:pt idx="69">
                  <c:v>44305</c:v>
                </c:pt>
                <c:pt idx="70">
                  <c:v>44306</c:v>
                </c:pt>
                <c:pt idx="71">
                  <c:v>44307</c:v>
                </c:pt>
                <c:pt idx="72">
                  <c:v>44308</c:v>
                </c:pt>
                <c:pt idx="73">
                  <c:v>44309</c:v>
                </c:pt>
                <c:pt idx="74">
                  <c:v>44312</c:v>
                </c:pt>
                <c:pt idx="75">
                  <c:v>44313</c:v>
                </c:pt>
                <c:pt idx="76">
                  <c:v>44314</c:v>
                </c:pt>
                <c:pt idx="77">
                  <c:v>44315</c:v>
                </c:pt>
                <c:pt idx="78">
                  <c:v>44316</c:v>
                </c:pt>
                <c:pt idx="79">
                  <c:v>44319</c:v>
                </c:pt>
                <c:pt idx="80">
                  <c:v>44320</c:v>
                </c:pt>
                <c:pt idx="81">
                  <c:v>44321</c:v>
                </c:pt>
                <c:pt idx="82">
                  <c:v>44322</c:v>
                </c:pt>
                <c:pt idx="83">
                  <c:v>44323</c:v>
                </c:pt>
                <c:pt idx="84">
                  <c:v>44326</c:v>
                </c:pt>
                <c:pt idx="85">
                  <c:v>44327</c:v>
                </c:pt>
                <c:pt idx="86">
                  <c:v>44328</c:v>
                </c:pt>
                <c:pt idx="87">
                  <c:v>44329</c:v>
                </c:pt>
                <c:pt idx="88">
                  <c:v>44330</c:v>
                </c:pt>
                <c:pt idx="89">
                  <c:v>44333</c:v>
                </c:pt>
                <c:pt idx="90">
                  <c:v>44334</c:v>
                </c:pt>
                <c:pt idx="91">
                  <c:v>44335</c:v>
                </c:pt>
                <c:pt idx="92">
                  <c:v>44336</c:v>
                </c:pt>
                <c:pt idx="93">
                  <c:v>44337</c:v>
                </c:pt>
                <c:pt idx="94">
                  <c:v>44340</c:v>
                </c:pt>
                <c:pt idx="95">
                  <c:v>44341</c:v>
                </c:pt>
                <c:pt idx="96">
                  <c:v>44342</c:v>
                </c:pt>
                <c:pt idx="97">
                  <c:v>44343</c:v>
                </c:pt>
                <c:pt idx="98">
                  <c:v>44344</c:v>
                </c:pt>
                <c:pt idx="99">
                  <c:v>44347</c:v>
                </c:pt>
                <c:pt idx="100">
                  <c:v>44348</c:v>
                </c:pt>
                <c:pt idx="101">
                  <c:v>44349</c:v>
                </c:pt>
                <c:pt idx="102">
                  <c:v>44350</c:v>
                </c:pt>
                <c:pt idx="103">
                  <c:v>44351</c:v>
                </c:pt>
                <c:pt idx="104">
                  <c:v>44354</c:v>
                </c:pt>
                <c:pt idx="105">
                  <c:v>44355</c:v>
                </c:pt>
                <c:pt idx="106">
                  <c:v>44356</c:v>
                </c:pt>
                <c:pt idx="107">
                  <c:v>44357</c:v>
                </c:pt>
                <c:pt idx="108">
                  <c:v>44358</c:v>
                </c:pt>
                <c:pt idx="109">
                  <c:v>44361</c:v>
                </c:pt>
                <c:pt idx="110">
                  <c:v>44362</c:v>
                </c:pt>
                <c:pt idx="111">
                  <c:v>44363</c:v>
                </c:pt>
                <c:pt idx="112">
                  <c:v>44364</c:v>
                </c:pt>
                <c:pt idx="113">
                  <c:v>44365</c:v>
                </c:pt>
                <c:pt idx="114">
                  <c:v>44368</c:v>
                </c:pt>
                <c:pt idx="115">
                  <c:v>44369</c:v>
                </c:pt>
                <c:pt idx="116">
                  <c:v>44370</c:v>
                </c:pt>
                <c:pt idx="117">
                  <c:v>44371</c:v>
                </c:pt>
                <c:pt idx="118">
                  <c:v>44372</c:v>
                </c:pt>
                <c:pt idx="119">
                  <c:v>44375</c:v>
                </c:pt>
                <c:pt idx="120">
                  <c:v>44376</c:v>
                </c:pt>
                <c:pt idx="121">
                  <c:v>44377</c:v>
                </c:pt>
                <c:pt idx="122">
                  <c:v>44378</c:v>
                </c:pt>
                <c:pt idx="123">
                  <c:v>44379</c:v>
                </c:pt>
                <c:pt idx="124">
                  <c:v>44382</c:v>
                </c:pt>
                <c:pt idx="125">
                  <c:v>44383</c:v>
                </c:pt>
                <c:pt idx="126">
                  <c:v>44384</c:v>
                </c:pt>
                <c:pt idx="127">
                  <c:v>44385</c:v>
                </c:pt>
                <c:pt idx="128">
                  <c:v>44386</c:v>
                </c:pt>
                <c:pt idx="129">
                  <c:v>44389</c:v>
                </c:pt>
                <c:pt idx="130">
                  <c:v>44390</c:v>
                </c:pt>
                <c:pt idx="131">
                  <c:v>44391</c:v>
                </c:pt>
                <c:pt idx="132">
                  <c:v>44392</c:v>
                </c:pt>
                <c:pt idx="133">
                  <c:v>44393</c:v>
                </c:pt>
                <c:pt idx="134">
                  <c:v>44396</c:v>
                </c:pt>
                <c:pt idx="135">
                  <c:v>44397</c:v>
                </c:pt>
                <c:pt idx="136">
                  <c:v>44398</c:v>
                </c:pt>
                <c:pt idx="137">
                  <c:v>44399</c:v>
                </c:pt>
                <c:pt idx="138">
                  <c:v>44400</c:v>
                </c:pt>
                <c:pt idx="139">
                  <c:v>44403</c:v>
                </c:pt>
                <c:pt idx="140">
                  <c:v>44404</c:v>
                </c:pt>
                <c:pt idx="141">
                  <c:v>44405</c:v>
                </c:pt>
                <c:pt idx="142">
                  <c:v>44406</c:v>
                </c:pt>
                <c:pt idx="143">
                  <c:v>44407</c:v>
                </c:pt>
                <c:pt idx="144">
                  <c:v>44410</c:v>
                </c:pt>
                <c:pt idx="145">
                  <c:v>44411</c:v>
                </c:pt>
                <c:pt idx="146">
                  <c:v>44412</c:v>
                </c:pt>
                <c:pt idx="147">
                  <c:v>44413</c:v>
                </c:pt>
                <c:pt idx="148">
                  <c:v>44414</c:v>
                </c:pt>
                <c:pt idx="149">
                  <c:v>44417</c:v>
                </c:pt>
                <c:pt idx="150">
                  <c:v>44418</c:v>
                </c:pt>
                <c:pt idx="151">
                  <c:v>44419</c:v>
                </c:pt>
                <c:pt idx="152">
                  <c:v>44420</c:v>
                </c:pt>
                <c:pt idx="153">
                  <c:v>44421</c:v>
                </c:pt>
                <c:pt idx="154">
                  <c:v>44424</c:v>
                </c:pt>
                <c:pt idx="155">
                  <c:v>44425</c:v>
                </c:pt>
                <c:pt idx="156">
                  <c:v>44426</c:v>
                </c:pt>
                <c:pt idx="157">
                  <c:v>44427</c:v>
                </c:pt>
                <c:pt idx="158">
                  <c:v>44428</c:v>
                </c:pt>
                <c:pt idx="159">
                  <c:v>44431</c:v>
                </c:pt>
                <c:pt idx="160">
                  <c:v>44432</c:v>
                </c:pt>
                <c:pt idx="161">
                  <c:v>44433</c:v>
                </c:pt>
                <c:pt idx="162">
                  <c:v>44434</c:v>
                </c:pt>
                <c:pt idx="163">
                  <c:v>44435</c:v>
                </c:pt>
                <c:pt idx="164">
                  <c:v>44438</c:v>
                </c:pt>
                <c:pt idx="165">
                  <c:v>44439</c:v>
                </c:pt>
                <c:pt idx="166">
                  <c:v>44440</c:v>
                </c:pt>
                <c:pt idx="167">
                  <c:v>44441</c:v>
                </c:pt>
                <c:pt idx="168">
                  <c:v>44442</c:v>
                </c:pt>
                <c:pt idx="169">
                  <c:v>44445</c:v>
                </c:pt>
                <c:pt idx="170">
                  <c:v>44446</c:v>
                </c:pt>
                <c:pt idx="171">
                  <c:v>44447</c:v>
                </c:pt>
                <c:pt idx="172">
                  <c:v>44448</c:v>
                </c:pt>
                <c:pt idx="173">
                  <c:v>44449</c:v>
                </c:pt>
                <c:pt idx="174">
                  <c:v>44452</c:v>
                </c:pt>
                <c:pt idx="175">
                  <c:v>44453</c:v>
                </c:pt>
                <c:pt idx="176">
                  <c:v>44454</c:v>
                </c:pt>
                <c:pt idx="177">
                  <c:v>44455</c:v>
                </c:pt>
                <c:pt idx="178">
                  <c:v>44456</c:v>
                </c:pt>
                <c:pt idx="179">
                  <c:v>44459</c:v>
                </c:pt>
                <c:pt idx="180">
                  <c:v>44460</c:v>
                </c:pt>
                <c:pt idx="181">
                  <c:v>44461</c:v>
                </c:pt>
                <c:pt idx="182">
                  <c:v>44462</c:v>
                </c:pt>
                <c:pt idx="183">
                  <c:v>44463</c:v>
                </c:pt>
                <c:pt idx="184">
                  <c:v>44466</c:v>
                </c:pt>
                <c:pt idx="185">
                  <c:v>44467</c:v>
                </c:pt>
                <c:pt idx="186">
                  <c:v>44468</c:v>
                </c:pt>
                <c:pt idx="187">
                  <c:v>44469</c:v>
                </c:pt>
                <c:pt idx="188">
                  <c:v>44470</c:v>
                </c:pt>
                <c:pt idx="189">
                  <c:v>44473</c:v>
                </c:pt>
                <c:pt idx="190">
                  <c:v>44474</c:v>
                </c:pt>
                <c:pt idx="191">
                  <c:v>44475</c:v>
                </c:pt>
                <c:pt idx="192">
                  <c:v>44476</c:v>
                </c:pt>
                <c:pt idx="193">
                  <c:v>44477</c:v>
                </c:pt>
                <c:pt idx="194">
                  <c:v>44480</c:v>
                </c:pt>
                <c:pt idx="195">
                  <c:v>44481</c:v>
                </c:pt>
                <c:pt idx="196">
                  <c:v>44482</c:v>
                </c:pt>
                <c:pt idx="197">
                  <c:v>44483</c:v>
                </c:pt>
                <c:pt idx="198">
                  <c:v>44484</c:v>
                </c:pt>
                <c:pt idx="199">
                  <c:v>44487</c:v>
                </c:pt>
                <c:pt idx="200">
                  <c:v>44488</c:v>
                </c:pt>
                <c:pt idx="201">
                  <c:v>44489</c:v>
                </c:pt>
                <c:pt idx="202">
                  <c:v>44490</c:v>
                </c:pt>
                <c:pt idx="203">
                  <c:v>44491</c:v>
                </c:pt>
                <c:pt idx="204">
                  <c:v>44494</c:v>
                </c:pt>
                <c:pt idx="205">
                  <c:v>44495</c:v>
                </c:pt>
                <c:pt idx="206">
                  <c:v>44496</c:v>
                </c:pt>
                <c:pt idx="207">
                  <c:v>44497</c:v>
                </c:pt>
                <c:pt idx="208">
                  <c:v>44498</c:v>
                </c:pt>
                <c:pt idx="209">
                  <c:v>44501</c:v>
                </c:pt>
                <c:pt idx="210">
                  <c:v>44502</c:v>
                </c:pt>
                <c:pt idx="211">
                  <c:v>44503</c:v>
                </c:pt>
                <c:pt idx="212">
                  <c:v>44504</c:v>
                </c:pt>
                <c:pt idx="213">
                  <c:v>44505</c:v>
                </c:pt>
                <c:pt idx="214">
                  <c:v>44508</c:v>
                </c:pt>
                <c:pt idx="215">
                  <c:v>44509</c:v>
                </c:pt>
                <c:pt idx="216">
                  <c:v>44510</c:v>
                </c:pt>
                <c:pt idx="217">
                  <c:v>44511</c:v>
                </c:pt>
                <c:pt idx="218">
                  <c:v>44512</c:v>
                </c:pt>
                <c:pt idx="219">
                  <c:v>44515</c:v>
                </c:pt>
                <c:pt idx="220">
                  <c:v>44516</c:v>
                </c:pt>
                <c:pt idx="221">
                  <c:v>44517</c:v>
                </c:pt>
                <c:pt idx="222">
                  <c:v>44518</c:v>
                </c:pt>
                <c:pt idx="223">
                  <c:v>44519</c:v>
                </c:pt>
                <c:pt idx="224">
                  <c:v>44522</c:v>
                </c:pt>
                <c:pt idx="225">
                  <c:v>44523</c:v>
                </c:pt>
                <c:pt idx="226">
                  <c:v>44524</c:v>
                </c:pt>
                <c:pt idx="227">
                  <c:v>44525</c:v>
                </c:pt>
                <c:pt idx="228">
                  <c:v>44526</c:v>
                </c:pt>
                <c:pt idx="229">
                  <c:v>44529</c:v>
                </c:pt>
                <c:pt idx="230">
                  <c:v>44530</c:v>
                </c:pt>
                <c:pt idx="231">
                  <c:v>44531</c:v>
                </c:pt>
                <c:pt idx="232">
                  <c:v>44532</c:v>
                </c:pt>
                <c:pt idx="233">
                  <c:v>44533</c:v>
                </c:pt>
                <c:pt idx="234">
                  <c:v>44536</c:v>
                </c:pt>
                <c:pt idx="235">
                  <c:v>44537</c:v>
                </c:pt>
                <c:pt idx="236">
                  <c:v>44538</c:v>
                </c:pt>
                <c:pt idx="237">
                  <c:v>44539</c:v>
                </c:pt>
                <c:pt idx="238">
                  <c:v>44540</c:v>
                </c:pt>
                <c:pt idx="239">
                  <c:v>44543</c:v>
                </c:pt>
                <c:pt idx="240">
                  <c:v>44544</c:v>
                </c:pt>
                <c:pt idx="241">
                  <c:v>44545</c:v>
                </c:pt>
                <c:pt idx="242">
                  <c:v>44546</c:v>
                </c:pt>
                <c:pt idx="243">
                  <c:v>44547</c:v>
                </c:pt>
                <c:pt idx="244">
                  <c:v>44550</c:v>
                </c:pt>
                <c:pt idx="245">
                  <c:v>44551</c:v>
                </c:pt>
                <c:pt idx="246">
                  <c:v>44552</c:v>
                </c:pt>
                <c:pt idx="247">
                  <c:v>44553</c:v>
                </c:pt>
                <c:pt idx="248">
                  <c:v>44554</c:v>
                </c:pt>
                <c:pt idx="249">
                  <c:v>44557</c:v>
                </c:pt>
                <c:pt idx="250">
                  <c:v>44558</c:v>
                </c:pt>
                <c:pt idx="251">
                  <c:v>44559</c:v>
                </c:pt>
                <c:pt idx="252">
                  <c:v>44560</c:v>
                </c:pt>
                <c:pt idx="253">
                  <c:v>44561</c:v>
                </c:pt>
                <c:pt idx="254">
                  <c:v>44564</c:v>
                </c:pt>
                <c:pt idx="255">
                  <c:v>44565</c:v>
                </c:pt>
                <c:pt idx="256">
                  <c:v>44566</c:v>
                </c:pt>
                <c:pt idx="257">
                  <c:v>44567</c:v>
                </c:pt>
                <c:pt idx="258">
                  <c:v>44568</c:v>
                </c:pt>
                <c:pt idx="259">
                  <c:v>44571</c:v>
                </c:pt>
                <c:pt idx="260">
                  <c:v>44572</c:v>
                </c:pt>
                <c:pt idx="261">
                  <c:v>44573</c:v>
                </c:pt>
                <c:pt idx="262">
                  <c:v>44574</c:v>
                </c:pt>
                <c:pt idx="263">
                  <c:v>44575</c:v>
                </c:pt>
                <c:pt idx="264">
                  <c:v>44578</c:v>
                </c:pt>
                <c:pt idx="265">
                  <c:v>44579</c:v>
                </c:pt>
                <c:pt idx="266">
                  <c:v>44580</c:v>
                </c:pt>
                <c:pt idx="267">
                  <c:v>44581</c:v>
                </c:pt>
                <c:pt idx="268">
                  <c:v>44582</c:v>
                </c:pt>
                <c:pt idx="269">
                  <c:v>44585</c:v>
                </c:pt>
                <c:pt idx="270">
                  <c:v>44586</c:v>
                </c:pt>
                <c:pt idx="271">
                  <c:v>44587</c:v>
                </c:pt>
                <c:pt idx="272">
                  <c:v>44588</c:v>
                </c:pt>
                <c:pt idx="273">
                  <c:v>44589</c:v>
                </c:pt>
                <c:pt idx="274">
                  <c:v>44592</c:v>
                </c:pt>
                <c:pt idx="275">
                  <c:v>44593</c:v>
                </c:pt>
                <c:pt idx="276">
                  <c:v>44594</c:v>
                </c:pt>
                <c:pt idx="277">
                  <c:v>44595</c:v>
                </c:pt>
                <c:pt idx="278">
                  <c:v>44596</c:v>
                </c:pt>
                <c:pt idx="279">
                  <c:v>44599</c:v>
                </c:pt>
                <c:pt idx="280">
                  <c:v>44600</c:v>
                </c:pt>
                <c:pt idx="281">
                  <c:v>44601</c:v>
                </c:pt>
                <c:pt idx="282">
                  <c:v>44602</c:v>
                </c:pt>
                <c:pt idx="283">
                  <c:v>44603</c:v>
                </c:pt>
                <c:pt idx="284">
                  <c:v>44606</c:v>
                </c:pt>
                <c:pt idx="285">
                  <c:v>44607</c:v>
                </c:pt>
                <c:pt idx="286">
                  <c:v>44608</c:v>
                </c:pt>
                <c:pt idx="287">
                  <c:v>44609</c:v>
                </c:pt>
                <c:pt idx="288">
                  <c:v>44610</c:v>
                </c:pt>
                <c:pt idx="289">
                  <c:v>44613</c:v>
                </c:pt>
                <c:pt idx="290">
                  <c:v>44614</c:v>
                </c:pt>
                <c:pt idx="291">
                  <c:v>44615</c:v>
                </c:pt>
                <c:pt idx="292">
                  <c:v>44616</c:v>
                </c:pt>
                <c:pt idx="293">
                  <c:v>44617</c:v>
                </c:pt>
                <c:pt idx="294">
                  <c:v>44620</c:v>
                </c:pt>
                <c:pt idx="295">
                  <c:v>44621</c:v>
                </c:pt>
                <c:pt idx="296">
                  <c:v>44622</c:v>
                </c:pt>
                <c:pt idx="297">
                  <c:v>44623</c:v>
                </c:pt>
                <c:pt idx="298">
                  <c:v>44624</c:v>
                </c:pt>
                <c:pt idx="299">
                  <c:v>44627</c:v>
                </c:pt>
                <c:pt idx="300">
                  <c:v>44628</c:v>
                </c:pt>
                <c:pt idx="301">
                  <c:v>44629</c:v>
                </c:pt>
                <c:pt idx="302">
                  <c:v>44630</c:v>
                </c:pt>
                <c:pt idx="303">
                  <c:v>44631</c:v>
                </c:pt>
                <c:pt idx="304">
                  <c:v>44634</c:v>
                </c:pt>
                <c:pt idx="305">
                  <c:v>44635</c:v>
                </c:pt>
                <c:pt idx="306">
                  <c:v>44636</c:v>
                </c:pt>
                <c:pt idx="307">
                  <c:v>44637</c:v>
                </c:pt>
                <c:pt idx="308">
                  <c:v>44638</c:v>
                </c:pt>
                <c:pt idx="309">
                  <c:v>44641</c:v>
                </c:pt>
                <c:pt idx="310">
                  <c:v>44642</c:v>
                </c:pt>
                <c:pt idx="311">
                  <c:v>44643</c:v>
                </c:pt>
                <c:pt idx="312">
                  <c:v>44644</c:v>
                </c:pt>
                <c:pt idx="313">
                  <c:v>44645</c:v>
                </c:pt>
                <c:pt idx="314">
                  <c:v>44648</c:v>
                </c:pt>
                <c:pt idx="315">
                  <c:v>44649</c:v>
                </c:pt>
                <c:pt idx="316">
                  <c:v>44650</c:v>
                </c:pt>
                <c:pt idx="317">
                  <c:v>44651</c:v>
                </c:pt>
                <c:pt idx="318">
                  <c:v>44652</c:v>
                </c:pt>
                <c:pt idx="319">
                  <c:v>44655</c:v>
                </c:pt>
                <c:pt idx="320">
                  <c:v>44656</c:v>
                </c:pt>
                <c:pt idx="321">
                  <c:v>44657</c:v>
                </c:pt>
                <c:pt idx="322">
                  <c:v>44658</c:v>
                </c:pt>
                <c:pt idx="323">
                  <c:v>44659</c:v>
                </c:pt>
                <c:pt idx="324">
                  <c:v>44662</c:v>
                </c:pt>
                <c:pt idx="325">
                  <c:v>44663</c:v>
                </c:pt>
                <c:pt idx="326">
                  <c:v>44664</c:v>
                </c:pt>
                <c:pt idx="327">
                  <c:v>44665</c:v>
                </c:pt>
                <c:pt idx="328">
                  <c:v>44666</c:v>
                </c:pt>
                <c:pt idx="329">
                  <c:v>44669</c:v>
                </c:pt>
                <c:pt idx="330">
                  <c:v>44670</c:v>
                </c:pt>
                <c:pt idx="331">
                  <c:v>44671</c:v>
                </c:pt>
                <c:pt idx="332">
                  <c:v>44672</c:v>
                </c:pt>
                <c:pt idx="333">
                  <c:v>44673</c:v>
                </c:pt>
                <c:pt idx="334">
                  <c:v>44676</c:v>
                </c:pt>
                <c:pt idx="335">
                  <c:v>44677</c:v>
                </c:pt>
                <c:pt idx="336">
                  <c:v>44678</c:v>
                </c:pt>
                <c:pt idx="337">
                  <c:v>44679</c:v>
                </c:pt>
                <c:pt idx="338">
                  <c:v>44680</c:v>
                </c:pt>
                <c:pt idx="339">
                  <c:v>44683</c:v>
                </c:pt>
                <c:pt idx="340">
                  <c:v>44684</c:v>
                </c:pt>
                <c:pt idx="341">
                  <c:v>44685</c:v>
                </c:pt>
                <c:pt idx="342">
                  <c:v>44686</c:v>
                </c:pt>
                <c:pt idx="343">
                  <c:v>44687</c:v>
                </c:pt>
                <c:pt idx="344">
                  <c:v>44690</c:v>
                </c:pt>
                <c:pt idx="345">
                  <c:v>44691</c:v>
                </c:pt>
                <c:pt idx="346">
                  <c:v>44692</c:v>
                </c:pt>
                <c:pt idx="347">
                  <c:v>44693</c:v>
                </c:pt>
                <c:pt idx="348">
                  <c:v>44694</c:v>
                </c:pt>
                <c:pt idx="349">
                  <c:v>44697</c:v>
                </c:pt>
                <c:pt idx="350">
                  <c:v>44698</c:v>
                </c:pt>
                <c:pt idx="351">
                  <c:v>44699</c:v>
                </c:pt>
                <c:pt idx="352">
                  <c:v>44700</c:v>
                </c:pt>
                <c:pt idx="353">
                  <c:v>44701</c:v>
                </c:pt>
                <c:pt idx="354">
                  <c:v>44704</c:v>
                </c:pt>
                <c:pt idx="355">
                  <c:v>44705</c:v>
                </c:pt>
                <c:pt idx="356">
                  <c:v>44706</c:v>
                </c:pt>
                <c:pt idx="357">
                  <c:v>44707</c:v>
                </c:pt>
                <c:pt idx="358">
                  <c:v>44708</c:v>
                </c:pt>
                <c:pt idx="359">
                  <c:v>44711</c:v>
                </c:pt>
                <c:pt idx="360">
                  <c:v>44712</c:v>
                </c:pt>
                <c:pt idx="361">
                  <c:v>44713</c:v>
                </c:pt>
                <c:pt idx="362">
                  <c:v>44714</c:v>
                </c:pt>
                <c:pt idx="363">
                  <c:v>44715</c:v>
                </c:pt>
                <c:pt idx="364">
                  <c:v>44718</c:v>
                </c:pt>
                <c:pt idx="365">
                  <c:v>44719</c:v>
                </c:pt>
                <c:pt idx="366">
                  <c:v>44720</c:v>
                </c:pt>
                <c:pt idx="367">
                  <c:v>44721</c:v>
                </c:pt>
                <c:pt idx="368">
                  <c:v>44722</c:v>
                </c:pt>
                <c:pt idx="369">
                  <c:v>44725</c:v>
                </c:pt>
                <c:pt idx="370">
                  <c:v>44726</c:v>
                </c:pt>
                <c:pt idx="371">
                  <c:v>44727</c:v>
                </c:pt>
                <c:pt idx="372">
                  <c:v>44728</c:v>
                </c:pt>
                <c:pt idx="373">
                  <c:v>44729</c:v>
                </c:pt>
                <c:pt idx="374">
                  <c:v>44732</c:v>
                </c:pt>
                <c:pt idx="375">
                  <c:v>44733</c:v>
                </c:pt>
                <c:pt idx="376">
                  <c:v>44734</c:v>
                </c:pt>
                <c:pt idx="377">
                  <c:v>44735</c:v>
                </c:pt>
                <c:pt idx="378">
                  <c:v>44736</c:v>
                </c:pt>
                <c:pt idx="379">
                  <c:v>44739</c:v>
                </c:pt>
                <c:pt idx="380">
                  <c:v>44740</c:v>
                </c:pt>
                <c:pt idx="381">
                  <c:v>44741</c:v>
                </c:pt>
                <c:pt idx="382">
                  <c:v>44742</c:v>
                </c:pt>
                <c:pt idx="383">
                  <c:v>44743</c:v>
                </c:pt>
                <c:pt idx="384">
                  <c:v>44746</c:v>
                </c:pt>
                <c:pt idx="385">
                  <c:v>44747</c:v>
                </c:pt>
                <c:pt idx="386">
                  <c:v>44748</c:v>
                </c:pt>
                <c:pt idx="387">
                  <c:v>44749</c:v>
                </c:pt>
                <c:pt idx="388">
                  <c:v>44750</c:v>
                </c:pt>
                <c:pt idx="389">
                  <c:v>44753</c:v>
                </c:pt>
                <c:pt idx="390">
                  <c:v>44754</c:v>
                </c:pt>
                <c:pt idx="391">
                  <c:v>44755</c:v>
                </c:pt>
                <c:pt idx="392">
                  <c:v>44756</c:v>
                </c:pt>
                <c:pt idx="393">
                  <c:v>44757</c:v>
                </c:pt>
                <c:pt idx="394">
                  <c:v>44760</c:v>
                </c:pt>
                <c:pt idx="395">
                  <c:v>44761</c:v>
                </c:pt>
                <c:pt idx="396">
                  <c:v>44762</c:v>
                </c:pt>
                <c:pt idx="397">
                  <c:v>44763</c:v>
                </c:pt>
                <c:pt idx="398">
                  <c:v>44764</c:v>
                </c:pt>
                <c:pt idx="399">
                  <c:v>44767</c:v>
                </c:pt>
                <c:pt idx="400">
                  <c:v>44768</c:v>
                </c:pt>
                <c:pt idx="401">
                  <c:v>44769</c:v>
                </c:pt>
                <c:pt idx="402">
                  <c:v>44770</c:v>
                </c:pt>
                <c:pt idx="403">
                  <c:v>44771</c:v>
                </c:pt>
                <c:pt idx="404">
                  <c:v>44774</c:v>
                </c:pt>
                <c:pt idx="405">
                  <c:v>44775</c:v>
                </c:pt>
                <c:pt idx="406">
                  <c:v>44776</c:v>
                </c:pt>
                <c:pt idx="407">
                  <c:v>44777</c:v>
                </c:pt>
                <c:pt idx="408">
                  <c:v>44778</c:v>
                </c:pt>
                <c:pt idx="409">
                  <c:v>44781</c:v>
                </c:pt>
                <c:pt idx="410">
                  <c:v>44782</c:v>
                </c:pt>
                <c:pt idx="411">
                  <c:v>44783</c:v>
                </c:pt>
                <c:pt idx="412">
                  <c:v>44784</c:v>
                </c:pt>
                <c:pt idx="413">
                  <c:v>44785</c:v>
                </c:pt>
                <c:pt idx="414">
                  <c:v>44788</c:v>
                </c:pt>
                <c:pt idx="415">
                  <c:v>44789</c:v>
                </c:pt>
                <c:pt idx="416">
                  <c:v>44790</c:v>
                </c:pt>
                <c:pt idx="417">
                  <c:v>44791</c:v>
                </c:pt>
                <c:pt idx="418">
                  <c:v>44792</c:v>
                </c:pt>
                <c:pt idx="419">
                  <c:v>44795</c:v>
                </c:pt>
                <c:pt idx="420">
                  <c:v>44796</c:v>
                </c:pt>
                <c:pt idx="421">
                  <c:v>44797</c:v>
                </c:pt>
                <c:pt idx="422">
                  <c:v>44798</c:v>
                </c:pt>
                <c:pt idx="423">
                  <c:v>44799</c:v>
                </c:pt>
                <c:pt idx="424">
                  <c:v>44802</c:v>
                </c:pt>
                <c:pt idx="425">
                  <c:v>44803</c:v>
                </c:pt>
                <c:pt idx="426">
                  <c:v>44804</c:v>
                </c:pt>
                <c:pt idx="427">
                  <c:v>44805</c:v>
                </c:pt>
                <c:pt idx="428">
                  <c:v>44806</c:v>
                </c:pt>
                <c:pt idx="429">
                  <c:v>44809</c:v>
                </c:pt>
                <c:pt idx="430">
                  <c:v>44810</c:v>
                </c:pt>
                <c:pt idx="431">
                  <c:v>44811</c:v>
                </c:pt>
                <c:pt idx="432">
                  <c:v>44812</c:v>
                </c:pt>
                <c:pt idx="433">
                  <c:v>44813</c:v>
                </c:pt>
                <c:pt idx="434">
                  <c:v>44816</c:v>
                </c:pt>
                <c:pt idx="435">
                  <c:v>44817</c:v>
                </c:pt>
                <c:pt idx="436">
                  <c:v>44818</c:v>
                </c:pt>
                <c:pt idx="437">
                  <c:v>44819</c:v>
                </c:pt>
                <c:pt idx="438">
                  <c:v>44820</c:v>
                </c:pt>
                <c:pt idx="439">
                  <c:v>44823</c:v>
                </c:pt>
                <c:pt idx="440">
                  <c:v>44824</c:v>
                </c:pt>
                <c:pt idx="441">
                  <c:v>44825</c:v>
                </c:pt>
                <c:pt idx="442">
                  <c:v>44826</c:v>
                </c:pt>
                <c:pt idx="443">
                  <c:v>44827</c:v>
                </c:pt>
                <c:pt idx="444">
                  <c:v>44830</c:v>
                </c:pt>
                <c:pt idx="445">
                  <c:v>44831</c:v>
                </c:pt>
                <c:pt idx="446">
                  <c:v>44832</c:v>
                </c:pt>
                <c:pt idx="447">
                  <c:v>44833</c:v>
                </c:pt>
                <c:pt idx="448">
                  <c:v>44834</c:v>
                </c:pt>
                <c:pt idx="449">
                  <c:v>44837</c:v>
                </c:pt>
                <c:pt idx="450">
                  <c:v>44838</c:v>
                </c:pt>
                <c:pt idx="451">
                  <c:v>44839</c:v>
                </c:pt>
                <c:pt idx="452">
                  <c:v>44840</c:v>
                </c:pt>
                <c:pt idx="453">
                  <c:v>44841</c:v>
                </c:pt>
                <c:pt idx="454">
                  <c:v>44844</c:v>
                </c:pt>
                <c:pt idx="455">
                  <c:v>44845</c:v>
                </c:pt>
                <c:pt idx="456">
                  <c:v>44846</c:v>
                </c:pt>
                <c:pt idx="457">
                  <c:v>44847</c:v>
                </c:pt>
                <c:pt idx="458">
                  <c:v>44848</c:v>
                </c:pt>
                <c:pt idx="459">
                  <c:v>44851</c:v>
                </c:pt>
                <c:pt idx="460">
                  <c:v>44852</c:v>
                </c:pt>
                <c:pt idx="461">
                  <c:v>44853</c:v>
                </c:pt>
                <c:pt idx="462">
                  <c:v>44854</c:v>
                </c:pt>
                <c:pt idx="463">
                  <c:v>44855</c:v>
                </c:pt>
                <c:pt idx="464">
                  <c:v>44858</c:v>
                </c:pt>
                <c:pt idx="465">
                  <c:v>44859</c:v>
                </c:pt>
                <c:pt idx="466">
                  <c:v>44860</c:v>
                </c:pt>
                <c:pt idx="467">
                  <c:v>44861</c:v>
                </c:pt>
                <c:pt idx="468">
                  <c:v>44862</c:v>
                </c:pt>
                <c:pt idx="469">
                  <c:v>44865</c:v>
                </c:pt>
                <c:pt idx="470">
                  <c:v>44866</c:v>
                </c:pt>
                <c:pt idx="471">
                  <c:v>44867</c:v>
                </c:pt>
                <c:pt idx="472">
                  <c:v>44868</c:v>
                </c:pt>
                <c:pt idx="473">
                  <c:v>44869</c:v>
                </c:pt>
                <c:pt idx="474">
                  <c:v>44872</c:v>
                </c:pt>
                <c:pt idx="475">
                  <c:v>44873</c:v>
                </c:pt>
                <c:pt idx="476">
                  <c:v>44874</c:v>
                </c:pt>
                <c:pt idx="477">
                  <c:v>44875</c:v>
                </c:pt>
                <c:pt idx="478">
                  <c:v>44876</c:v>
                </c:pt>
                <c:pt idx="479">
                  <c:v>44879</c:v>
                </c:pt>
                <c:pt idx="480">
                  <c:v>44880</c:v>
                </c:pt>
                <c:pt idx="481">
                  <c:v>44881</c:v>
                </c:pt>
                <c:pt idx="482">
                  <c:v>44882</c:v>
                </c:pt>
                <c:pt idx="483">
                  <c:v>44883</c:v>
                </c:pt>
                <c:pt idx="484">
                  <c:v>44886</c:v>
                </c:pt>
                <c:pt idx="485">
                  <c:v>44887</c:v>
                </c:pt>
                <c:pt idx="486">
                  <c:v>44888</c:v>
                </c:pt>
                <c:pt idx="487">
                  <c:v>44889</c:v>
                </c:pt>
                <c:pt idx="488">
                  <c:v>44890</c:v>
                </c:pt>
                <c:pt idx="489">
                  <c:v>44893</c:v>
                </c:pt>
                <c:pt idx="490">
                  <c:v>44894</c:v>
                </c:pt>
                <c:pt idx="491">
                  <c:v>44895</c:v>
                </c:pt>
                <c:pt idx="492">
                  <c:v>44896</c:v>
                </c:pt>
                <c:pt idx="493">
                  <c:v>44897</c:v>
                </c:pt>
                <c:pt idx="494">
                  <c:v>44900</c:v>
                </c:pt>
                <c:pt idx="495">
                  <c:v>44901</c:v>
                </c:pt>
                <c:pt idx="496">
                  <c:v>44902</c:v>
                </c:pt>
                <c:pt idx="497">
                  <c:v>44903</c:v>
                </c:pt>
                <c:pt idx="498">
                  <c:v>44904</c:v>
                </c:pt>
                <c:pt idx="499">
                  <c:v>44907</c:v>
                </c:pt>
                <c:pt idx="500">
                  <c:v>44908</c:v>
                </c:pt>
                <c:pt idx="501">
                  <c:v>44909</c:v>
                </c:pt>
                <c:pt idx="502">
                  <c:v>44910</c:v>
                </c:pt>
                <c:pt idx="503">
                  <c:v>44911</c:v>
                </c:pt>
                <c:pt idx="504">
                  <c:v>44914</c:v>
                </c:pt>
                <c:pt idx="505">
                  <c:v>44915</c:v>
                </c:pt>
                <c:pt idx="506">
                  <c:v>44916</c:v>
                </c:pt>
                <c:pt idx="507">
                  <c:v>44917</c:v>
                </c:pt>
                <c:pt idx="508">
                  <c:v>44918</c:v>
                </c:pt>
                <c:pt idx="509">
                  <c:v>44921</c:v>
                </c:pt>
                <c:pt idx="510">
                  <c:v>44922</c:v>
                </c:pt>
                <c:pt idx="511">
                  <c:v>44923</c:v>
                </c:pt>
                <c:pt idx="512">
                  <c:v>44924</c:v>
                </c:pt>
                <c:pt idx="513">
                  <c:v>44925</c:v>
                </c:pt>
                <c:pt idx="514">
                  <c:v>44928</c:v>
                </c:pt>
                <c:pt idx="515">
                  <c:v>44929</c:v>
                </c:pt>
                <c:pt idx="516">
                  <c:v>44930</c:v>
                </c:pt>
                <c:pt idx="517">
                  <c:v>44931</c:v>
                </c:pt>
                <c:pt idx="518">
                  <c:v>44932</c:v>
                </c:pt>
                <c:pt idx="519">
                  <c:v>44935</c:v>
                </c:pt>
                <c:pt idx="520">
                  <c:v>44936</c:v>
                </c:pt>
                <c:pt idx="521">
                  <c:v>44937</c:v>
                </c:pt>
                <c:pt idx="522">
                  <c:v>44938</c:v>
                </c:pt>
                <c:pt idx="523">
                  <c:v>44939</c:v>
                </c:pt>
                <c:pt idx="524">
                  <c:v>44942</c:v>
                </c:pt>
                <c:pt idx="525">
                  <c:v>44943</c:v>
                </c:pt>
                <c:pt idx="526">
                  <c:v>44944</c:v>
                </c:pt>
                <c:pt idx="527">
                  <c:v>44945</c:v>
                </c:pt>
                <c:pt idx="528">
                  <c:v>44946</c:v>
                </c:pt>
                <c:pt idx="529">
                  <c:v>44949</c:v>
                </c:pt>
                <c:pt idx="530">
                  <c:v>44950</c:v>
                </c:pt>
                <c:pt idx="531">
                  <c:v>44951</c:v>
                </c:pt>
                <c:pt idx="532">
                  <c:v>44952</c:v>
                </c:pt>
                <c:pt idx="533">
                  <c:v>44953</c:v>
                </c:pt>
                <c:pt idx="534">
                  <c:v>44956</c:v>
                </c:pt>
                <c:pt idx="535">
                  <c:v>44957</c:v>
                </c:pt>
                <c:pt idx="536">
                  <c:v>44958</c:v>
                </c:pt>
                <c:pt idx="537">
                  <c:v>44959</c:v>
                </c:pt>
                <c:pt idx="538">
                  <c:v>44960</c:v>
                </c:pt>
                <c:pt idx="539">
                  <c:v>44963</c:v>
                </c:pt>
                <c:pt idx="540">
                  <c:v>44964</c:v>
                </c:pt>
                <c:pt idx="541">
                  <c:v>44965</c:v>
                </c:pt>
                <c:pt idx="542">
                  <c:v>44966</c:v>
                </c:pt>
                <c:pt idx="543">
                  <c:v>44967</c:v>
                </c:pt>
                <c:pt idx="544">
                  <c:v>44970</c:v>
                </c:pt>
                <c:pt idx="545">
                  <c:v>44971</c:v>
                </c:pt>
                <c:pt idx="546">
                  <c:v>44972</c:v>
                </c:pt>
                <c:pt idx="547">
                  <c:v>44973</c:v>
                </c:pt>
                <c:pt idx="548">
                  <c:v>44974</c:v>
                </c:pt>
                <c:pt idx="549">
                  <c:v>44977</c:v>
                </c:pt>
                <c:pt idx="550">
                  <c:v>44978</c:v>
                </c:pt>
                <c:pt idx="551">
                  <c:v>44979</c:v>
                </c:pt>
                <c:pt idx="552">
                  <c:v>44980</c:v>
                </c:pt>
                <c:pt idx="553">
                  <c:v>44981</c:v>
                </c:pt>
                <c:pt idx="554">
                  <c:v>44984</c:v>
                </c:pt>
                <c:pt idx="555">
                  <c:v>44985</c:v>
                </c:pt>
                <c:pt idx="556">
                  <c:v>44986</c:v>
                </c:pt>
                <c:pt idx="557">
                  <c:v>44987</c:v>
                </c:pt>
                <c:pt idx="558">
                  <c:v>44988</c:v>
                </c:pt>
                <c:pt idx="559">
                  <c:v>44991</c:v>
                </c:pt>
                <c:pt idx="560">
                  <c:v>44992</c:v>
                </c:pt>
                <c:pt idx="561">
                  <c:v>44993</c:v>
                </c:pt>
                <c:pt idx="562">
                  <c:v>44994</c:v>
                </c:pt>
                <c:pt idx="563">
                  <c:v>44995</c:v>
                </c:pt>
                <c:pt idx="564">
                  <c:v>44998</c:v>
                </c:pt>
                <c:pt idx="565">
                  <c:v>44999</c:v>
                </c:pt>
                <c:pt idx="566">
                  <c:v>45000</c:v>
                </c:pt>
                <c:pt idx="567">
                  <c:v>45001</c:v>
                </c:pt>
                <c:pt idx="568">
                  <c:v>45002</c:v>
                </c:pt>
                <c:pt idx="569">
                  <c:v>45005</c:v>
                </c:pt>
                <c:pt idx="570">
                  <c:v>45006</c:v>
                </c:pt>
                <c:pt idx="571">
                  <c:v>45007</c:v>
                </c:pt>
                <c:pt idx="572">
                  <c:v>45008</c:v>
                </c:pt>
                <c:pt idx="573">
                  <c:v>45009</c:v>
                </c:pt>
                <c:pt idx="574">
                  <c:v>45012</c:v>
                </c:pt>
                <c:pt idx="575">
                  <c:v>45013</c:v>
                </c:pt>
                <c:pt idx="576">
                  <c:v>45014</c:v>
                </c:pt>
                <c:pt idx="577">
                  <c:v>45015</c:v>
                </c:pt>
                <c:pt idx="578">
                  <c:v>45016</c:v>
                </c:pt>
                <c:pt idx="579">
                  <c:v>45019</c:v>
                </c:pt>
                <c:pt idx="580">
                  <c:v>45020</c:v>
                </c:pt>
                <c:pt idx="581">
                  <c:v>45021</c:v>
                </c:pt>
                <c:pt idx="582">
                  <c:v>45022</c:v>
                </c:pt>
                <c:pt idx="583">
                  <c:v>45023</c:v>
                </c:pt>
                <c:pt idx="584">
                  <c:v>45026</c:v>
                </c:pt>
                <c:pt idx="585">
                  <c:v>45027</c:v>
                </c:pt>
                <c:pt idx="586">
                  <c:v>45028</c:v>
                </c:pt>
                <c:pt idx="587">
                  <c:v>45029</c:v>
                </c:pt>
                <c:pt idx="588">
                  <c:v>45030</c:v>
                </c:pt>
                <c:pt idx="589">
                  <c:v>45033</c:v>
                </c:pt>
                <c:pt idx="590">
                  <c:v>45034</c:v>
                </c:pt>
                <c:pt idx="591">
                  <c:v>45035</c:v>
                </c:pt>
                <c:pt idx="592">
                  <c:v>45036</c:v>
                </c:pt>
                <c:pt idx="593">
                  <c:v>45037</c:v>
                </c:pt>
                <c:pt idx="594">
                  <c:v>45040</c:v>
                </c:pt>
                <c:pt idx="595">
                  <c:v>45041</c:v>
                </c:pt>
                <c:pt idx="596">
                  <c:v>45042</c:v>
                </c:pt>
                <c:pt idx="597">
                  <c:v>45043</c:v>
                </c:pt>
                <c:pt idx="598">
                  <c:v>45044</c:v>
                </c:pt>
                <c:pt idx="599">
                  <c:v>45047</c:v>
                </c:pt>
                <c:pt idx="600">
                  <c:v>45048</c:v>
                </c:pt>
                <c:pt idx="601">
                  <c:v>45049</c:v>
                </c:pt>
                <c:pt idx="602">
                  <c:v>45050</c:v>
                </c:pt>
                <c:pt idx="603">
                  <c:v>45051</c:v>
                </c:pt>
                <c:pt idx="604">
                  <c:v>45054</c:v>
                </c:pt>
                <c:pt idx="605">
                  <c:v>45055</c:v>
                </c:pt>
                <c:pt idx="606">
                  <c:v>45056</c:v>
                </c:pt>
                <c:pt idx="607">
                  <c:v>45057</c:v>
                </c:pt>
                <c:pt idx="608">
                  <c:v>45058</c:v>
                </c:pt>
                <c:pt idx="609">
                  <c:v>45061</c:v>
                </c:pt>
                <c:pt idx="610">
                  <c:v>45062</c:v>
                </c:pt>
                <c:pt idx="611">
                  <c:v>45063</c:v>
                </c:pt>
                <c:pt idx="612">
                  <c:v>45064</c:v>
                </c:pt>
                <c:pt idx="613">
                  <c:v>45065</c:v>
                </c:pt>
                <c:pt idx="614">
                  <c:v>45068</c:v>
                </c:pt>
                <c:pt idx="615">
                  <c:v>45069</c:v>
                </c:pt>
                <c:pt idx="616">
                  <c:v>45070</c:v>
                </c:pt>
                <c:pt idx="617">
                  <c:v>45071</c:v>
                </c:pt>
                <c:pt idx="618">
                  <c:v>45072</c:v>
                </c:pt>
                <c:pt idx="619">
                  <c:v>45075</c:v>
                </c:pt>
                <c:pt idx="620">
                  <c:v>45076</c:v>
                </c:pt>
                <c:pt idx="621">
                  <c:v>45077</c:v>
                </c:pt>
                <c:pt idx="622">
                  <c:v>45078</c:v>
                </c:pt>
                <c:pt idx="623">
                  <c:v>45079</c:v>
                </c:pt>
                <c:pt idx="624">
                  <c:v>45082</c:v>
                </c:pt>
                <c:pt idx="625">
                  <c:v>45083</c:v>
                </c:pt>
                <c:pt idx="626">
                  <c:v>45084</c:v>
                </c:pt>
                <c:pt idx="627">
                  <c:v>45085</c:v>
                </c:pt>
                <c:pt idx="628">
                  <c:v>45086</c:v>
                </c:pt>
                <c:pt idx="629">
                  <c:v>45089</c:v>
                </c:pt>
                <c:pt idx="630">
                  <c:v>45090</c:v>
                </c:pt>
                <c:pt idx="631">
                  <c:v>45091</c:v>
                </c:pt>
                <c:pt idx="632">
                  <c:v>45092</c:v>
                </c:pt>
                <c:pt idx="633">
                  <c:v>45093</c:v>
                </c:pt>
                <c:pt idx="634">
                  <c:v>45096</c:v>
                </c:pt>
                <c:pt idx="635">
                  <c:v>45097</c:v>
                </c:pt>
                <c:pt idx="636">
                  <c:v>45098</c:v>
                </c:pt>
                <c:pt idx="637">
                  <c:v>45099</c:v>
                </c:pt>
                <c:pt idx="638">
                  <c:v>45100</c:v>
                </c:pt>
                <c:pt idx="639">
                  <c:v>45103</c:v>
                </c:pt>
                <c:pt idx="640">
                  <c:v>45104</c:v>
                </c:pt>
                <c:pt idx="641">
                  <c:v>45105</c:v>
                </c:pt>
                <c:pt idx="642">
                  <c:v>45106</c:v>
                </c:pt>
                <c:pt idx="643">
                  <c:v>45107</c:v>
                </c:pt>
                <c:pt idx="644">
                  <c:v>45110</c:v>
                </c:pt>
                <c:pt idx="645">
                  <c:v>45111</c:v>
                </c:pt>
                <c:pt idx="646">
                  <c:v>45112</c:v>
                </c:pt>
                <c:pt idx="647">
                  <c:v>45113</c:v>
                </c:pt>
                <c:pt idx="648">
                  <c:v>45114</c:v>
                </c:pt>
                <c:pt idx="649">
                  <c:v>45117</c:v>
                </c:pt>
                <c:pt idx="650">
                  <c:v>45118</c:v>
                </c:pt>
                <c:pt idx="651">
                  <c:v>45119</c:v>
                </c:pt>
                <c:pt idx="652">
                  <c:v>45120</c:v>
                </c:pt>
                <c:pt idx="653">
                  <c:v>45121</c:v>
                </c:pt>
                <c:pt idx="654">
                  <c:v>45124</c:v>
                </c:pt>
                <c:pt idx="655">
                  <c:v>45125</c:v>
                </c:pt>
                <c:pt idx="656">
                  <c:v>45126</c:v>
                </c:pt>
                <c:pt idx="657">
                  <c:v>45127</c:v>
                </c:pt>
                <c:pt idx="658">
                  <c:v>45128</c:v>
                </c:pt>
                <c:pt idx="659">
                  <c:v>45131</c:v>
                </c:pt>
                <c:pt idx="660">
                  <c:v>45132</c:v>
                </c:pt>
                <c:pt idx="661">
                  <c:v>45133</c:v>
                </c:pt>
                <c:pt idx="662">
                  <c:v>45134</c:v>
                </c:pt>
                <c:pt idx="663">
                  <c:v>45135</c:v>
                </c:pt>
                <c:pt idx="664">
                  <c:v>45138</c:v>
                </c:pt>
                <c:pt idx="665">
                  <c:v>45139</c:v>
                </c:pt>
                <c:pt idx="666">
                  <c:v>45140</c:v>
                </c:pt>
                <c:pt idx="667">
                  <c:v>45141</c:v>
                </c:pt>
                <c:pt idx="668">
                  <c:v>45142</c:v>
                </c:pt>
                <c:pt idx="669">
                  <c:v>45145</c:v>
                </c:pt>
                <c:pt idx="670">
                  <c:v>45146</c:v>
                </c:pt>
                <c:pt idx="671">
                  <c:v>45147</c:v>
                </c:pt>
                <c:pt idx="672">
                  <c:v>45148</c:v>
                </c:pt>
                <c:pt idx="673">
                  <c:v>45149</c:v>
                </c:pt>
                <c:pt idx="674">
                  <c:v>45152</c:v>
                </c:pt>
                <c:pt idx="675">
                  <c:v>45153</c:v>
                </c:pt>
                <c:pt idx="676">
                  <c:v>45154</c:v>
                </c:pt>
                <c:pt idx="677">
                  <c:v>45155</c:v>
                </c:pt>
                <c:pt idx="678">
                  <c:v>45156</c:v>
                </c:pt>
                <c:pt idx="679">
                  <c:v>45159</c:v>
                </c:pt>
                <c:pt idx="680">
                  <c:v>45160</c:v>
                </c:pt>
                <c:pt idx="681">
                  <c:v>45161</c:v>
                </c:pt>
                <c:pt idx="682">
                  <c:v>45162</c:v>
                </c:pt>
                <c:pt idx="683">
                  <c:v>45163</c:v>
                </c:pt>
                <c:pt idx="684">
                  <c:v>45166</c:v>
                </c:pt>
                <c:pt idx="685">
                  <c:v>45167</c:v>
                </c:pt>
                <c:pt idx="686">
                  <c:v>45168</c:v>
                </c:pt>
                <c:pt idx="687">
                  <c:v>45169</c:v>
                </c:pt>
                <c:pt idx="688">
                  <c:v>45170</c:v>
                </c:pt>
                <c:pt idx="689">
                  <c:v>45173</c:v>
                </c:pt>
                <c:pt idx="690">
                  <c:v>45174</c:v>
                </c:pt>
                <c:pt idx="691">
                  <c:v>45175</c:v>
                </c:pt>
                <c:pt idx="692">
                  <c:v>45176</c:v>
                </c:pt>
                <c:pt idx="693">
                  <c:v>45177</c:v>
                </c:pt>
                <c:pt idx="694">
                  <c:v>45180</c:v>
                </c:pt>
                <c:pt idx="695">
                  <c:v>45181</c:v>
                </c:pt>
                <c:pt idx="696">
                  <c:v>45182</c:v>
                </c:pt>
                <c:pt idx="697">
                  <c:v>45183</c:v>
                </c:pt>
                <c:pt idx="698">
                  <c:v>45184</c:v>
                </c:pt>
                <c:pt idx="699">
                  <c:v>45187</c:v>
                </c:pt>
                <c:pt idx="700">
                  <c:v>45188</c:v>
                </c:pt>
                <c:pt idx="701">
                  <c:v>45189</c:v>
                </c:pt>
                <c:pt idx="702">
                  <c:v>45190</c:v>
                </c:pt>
                <c:pt idx="703">
                  <c:v>45191</c:v>
                </c:pt>
                <c:pt idx="704">
                  <c:v>45194</c:v>
                </c:pt>
                <c:pt idx="705">
                  <c:v>45195</c:v>
                </c:pt>
                <c:pt idx="706">
                  <c:v>45196</c:v>
                </c:pt>
                <c:pt idx="707">
                  <c:v>45197</c:v>
                </c:pt>
                <c:pt idx="708">
                  <c:v>45198</c:v>
                </c:pt>
                <c:pt idx="709">
                  <c:v>45201</c:v>
                </c:pt>
                <c:pt idx="710">
                  <c:v>45202</c:v>
                </c:pt>
                <c:pt idx="711">
                  <c:v>45203</c:v>
                </c:pt>
                <c:pt idx="712">
                  <c:v>45204</c:v>
                </c:pt>
                <c:pt idx="713">
                  <c:v>45205</c:v>
                </c:pt>
                <c:pt idx="714">
                  <c:v>45208</c:v>
                </c:pt>
                <c:pt idx="715">
                  <c:v>45209</c:v>
                </c:pt>
                <c:pt idx="716">
                  <c:v>45210</c:v>
                </c:pt>
                <c:pt idx="717">
                  <c:v>45211</c:v>
                </c:pt>
                <c:pt idx="718">
                  <c:v>45212</c:v>
                </c:pt>
                <c:pt idx="719">
                  <c:v>45215</c:v>
                </c:pt>
                <c:pt idx="720">
                  <c:v>45216</c:v>
                </c:pt>
                <c:pt idx="721">
                  <c:v>45217</c:v>
                </c:pt>
                <c:pt idx="722">
                  <c:v>45218</c:v>
                </c:pt>
                <c:pt idx="723">
                  <c:v>45219</c:v>
                </c:pt>
                <c:pt idx="724">
                  <c:v>45222</c:v>
                </c:pt>
                <c:pt idx="725">
                  <c:v>45223</c:v>
                </c:pt>
                <c:pt idx="726">
                  <c:v>45224</c:v>
                </c:pt>
                <c:pt idx="727">
                  <c:v>45225</c:v>
                </c:pt>
                <c:pt idx="728">
                  <c:v>45226</c:v>
                </c:pt>
                <c:pt idx="729">
                  <c:v>45229</c:v>
                </c:pt>
                <c:pt idx="730">
                  <c:v>45230</c:v>
                </c:pt>
                <c:pt idx="731">
                  <c:v>45231</c:v>
                </c:pt>
                <c:pt idx="732">
                  <c:v>45232</c:v>
                </c:pt>
                <c:pt idx="733">
                  <c:v>45233</c:v>
                </c:pt>
                <c:pt idx="734">
                  <c:v>45236</c:v>
                </c:pt>
                <c:pt idx="735">
                  <c:v>45237</c:v>
                </c:pt>
                <c:pt idx="736">
                  <c:v>45238</c:v>
                </c:pt>
                <c:pt idx="737">
                  <c:v>45239</c:v>
                </c:pt>
                <c:pt idx="738">
                  <c:v>45240</c:v>
                </c:pt>
                <c:pt idx="739">
                  <c:v>45243</c:v>
                </c:pt>
                <c:pt idx="740">
                  <c:v>45244</c:v>
                </c:pt>
                <c:pt idx="741">
                  <c:v>45245</c:v>
                </c:pt>
                <c:pt idx="742">
                  <c:v>45246</c:v>
                </c:pt>
                <c:pt idx="743">
                  <c:v>45247</c:v>
                </c:pt>
                <c:pt idx="744">
                  <c:v>45250</c:v>
                </c:pt>
                <c:pt idx="745">
                  <c:v>45251</c:v>
                </c:pt>
                <c:pt idx="746">
                  <c:v>45252</c:v>
                </c:pt>
                <c:pt idx="747">
                  <c:v>45253</c:v>
                </c:pt>
                <c:pt idx="748">
                  <c:v>45254</c:v>
                </c:pt>
                <c:pt idx="749">
                  <c:v>45257</c:v>
                </c:pt>
                <c:pt idx="750">
                  <c:v>45258</c:v>
                </c:pt>
                <c:pt idx="751">
                  <c:v>45259</c:v>
                </c:pt>
                <c:pt idx="752">
                  <c:v>45260</c:v>
                </c:pt>
                <c:pt idx="753">
                  <c:v>45261</c:v>
                </c:pt>
                <c:pt idx="754">
                  <c:v>45264</c:v>
                </c:pt>
                <c:pt idx="755">
                  <c:v>45265</c:v>
                </c:pt>
                <c:pt idx="756">
                  <c:v>45266</c:v>
                </c:pt>
                <c:pt idx="757">
                  <c:v>45267</c:v>
                </c:pt>
                <c:pt idx="758">
                  <c:v>45268</c:v>
                </c:pt>
                <c:pt idx="759">
                  <c:v>45271</c:v>
                </c:pt>
                <c:pt idx="760">
                  <c:v>45272</c:v>
                </c:pt>
                <c:pt idx="761">
                  <c:v>45273</c:v>
                </c:pt>
                <c:pt idx="762">
                  <c:v>45274</c:v>
                </c:pt>
                <c:pt idx="763">
                  <c:v>45275</c:v>
                </c:pt>
                <c:pt idx="764">
                  <c:v>45278</c:v>
                </c:pt>
                <c:pt idx="765">
                  <c:v>45279</c:v>
                </c:pt>
                <c:pt idx="766">
                  <c:v>45280</c:v>
                </c:pt>
                <c:pt idx="767">
                  <c:v>45281</c:v>
                </c:pt>
                <c:pt idx="768">
                  <c:v>45282</c:v>
                </c:pt>
                <c:pt idx="769">
                  <c:v>45285</c:v>
                </c:pt>
                <c:pt idx="770">
                  <c:v>45286</c:v>
                </c:pt>
                <c:pt idx="771">
                  <c:v>45287</c:v>
                </c:pt>
                <c:pt idx="772">
                  <c:v>45288</c:v>
                </c:pt>
                <c:pt idx="773">
                  <c:v>45289</c:v>
                </c:pt>
                <c:pt idx="774">
                  <c:v>45292</c:v>
                </c:pt>
                <c:pt idx="775">
                  <c:v>45293</c:v>
                </c:pt>
                <c:pt idx="776">
                  <c:v>45294</c:v>
                </c:pt>
                <c:pt idx="777">
                  <c:v>45295</c:v>
                </c:pt>
                <c:pt idx="778">
                  <c:v>45296</c:v>
                </c:pt>
                <c:pt idx="779">
                  <c:v>45299</c:v>
                </c:pt>
                <c:pt idx="780">
                  <c:v>45300</c:v>
                </c:pt>
                <c:pt idx="781">
                  <c:v>45301</c:v>
                </c:pt>
                <c:pt idx="782">
                  <c:v>45302</c:v>
                </c:pt>
                <c:pt idx="783">
                  <c:v>45303</c:v>
                </c:pt>
                <c:pt idx="784">
                  <c:v>45306</c:v>
                </c:pt>
                <c:pt idx="785">
                  <c:v>45307</c:v>
                </c:pt>
                <c:pt idx="786">
                  <c:v>45308</c:v>
                </c:pt>
                <c:pt idx="787">
                  <c:v>45309</c:v>
                </c:pt>
                <c:pt idx="788">
                  <c:v>45310</c:v>
                </c:pt>
                <c:pt idx="789">
                  <c:v>45313</c:v>
                </c:pt>
                <c:pt idx="790">
                  <c:v>45314</c:v>
                </c:pt>
                <c:pt idx="791">
                  <c:v>45315</c:v>
                </c:pt>
                <c:pt idx="792">
                  <c:v>45316</c:v>
                </c:pt>
                <c:pt idx="793">
                  <c:v>45317</c:v>
                </c:pt>
                <c:pt idx="794">
                  <c:v>45320</c:v>
                </c:pt>
                <c:pt idx="795">
                  <c:v>45321</c:v>
                </c:pt>
                <c:pt idx="796">
                  <c:v>45322</c:v>
                </c:pt>
                <c:pt idx="797">
                  <c:v>45323</c:v>
                </c:pt>
                <c:pt idx="798">
                  <c:v>45324</c:v>
                </c:pt>
                <c:pt idx="799">
                  <c:v>45327</c:v>
                </c:pt>
                <c:pt idx="800">
                  <c:v>45328</c:v>
                </c:pt>
                <c:pt idx="801">
                  <c:v>45329</c:v>
                </c:pt>
                <c:pt idx="802">
                  <c:v>45330</c:v>
                </c:pt>
                <c:pt idx="803">
                  <c:v>45331</c:v>
                </c:pt>
                <c:pt idx="804">
                  <c:v>45334</c:v>
                </c:pt>
                <c:pt idx="805">
                  <c:v>45335</c:v>
                </c:pt>
                <c:pt idx="806">
                  <c:v>45336</c:v>
                </c:pt>
                <c:pt idx="807">
                  <c:v>45337</c:v>
                </c:pt>
                <c:pt idx="808">
                  <c:v>45338</c:v>
                </c:pt>
                <c:pt idx="809">
                  <c:v>45341</c:v>
                </c:pt>
                <c:pt idx="810">
                  <c:v>45342</c:v>
                </c:pt>
                <c:pt idx="811">
                  <c:v>45343</c:v>
                </c:pt>
                <c:pt idx="812">
                  <c:v>45344</c:v>
                </c:pt>
                <c:pt idx="813">
                  <c:v>45345</c:v>
                </c:pt>
                <c:pt idx="814">
                  <c:v>45348</c:v>
                </c:pt>
                <c:pt idx="815">
                  <c:v>45349</c:v>
                </c:pt>
                <c:pt idx="816">
                  <c:v>45350</c:v>
                </c:pt>
                <c:pt idx="817">
                  <c:v>45351</c:v>
                </c:pt>
                <c:pt idx="818">
                  <c:v>45352</c:v>
                </c:pt>
                <c:pt idx="819">
                  <c:v>45355</c:v>
                </c:pt>
                <c:pt idx="820">
                  <c:v>45356</c:v>
                </c:pt>
                <c:pt idx="821">
                  <c:v>45357</c:v>
                </c:pt>
                <c:pt idx="822">
                  <c:v>45358</c:v>
                </c:pt>
                <c:pt idx="823">
                  <c:v>45359</c:v>
                </c:pt>
                <c:pt idx="824">
                  <c:v>45362</c:v>
                </c:pt>
                <c:pt idx="825">
                  <c:v>45363</c:v>
                </c:pt>
                <c:pt idx="826">
                  <c:v>45364</c:v>
                </c:pt>
                <c:pt idx="827">
                  <c:v>45365</c:v>
                </c:pt>
                <c:pt idx="828">
                  <c:v>45366</c:v>
                </c:pt>
                <c:pt idx="829">
                  <c:v>45369</c:v>
                </c:pt>
                <c:pt idx="830">
                  <c:v>45370</c:v>
                </c:pt>
                <c:pt idx="831">
                  <c:v>45371</c:v>
                </c:pt>
                <c:pt idx="832">
                  <c:v>45372</c:v>
                </c:pt>
                <c:pt idx="833">
                  <c:v>45373</c:v>
                </c:pt>
                <c:pt idx="834">
                  <c:v>45376</c:v>
                </c:pt>
                <c:pt idx="835">
                  <c:v>45377</c:v>
                </c:pt>
                <c:pt idx="836">
                  <c:v>45378</c:v>
                </c:pt>
                <c:pt idx="837">
                  <c:v>45379</c:v>
                </c:pt>
                <c:pt idx="838">
                  <c:v>45380</c:v>
                </c:pt>
                <c:pt idx="839">
                  <c:v>45383</c:v>
                </c:pt>
                <c:pt idx="840">
                  <c:v>45384</c:v>
                </c:pt>
                <c:pt idx="841">
                  <c:v>45385</c:v>
                </c:pt>
                <c:pt idx="842">
                  <c:v>45386</c:v>
                </c:pt>
                <c:pt idx="843">
                  <c:v>45387</c:v>
                </c:pt>
                <c:pt idx="844">
                  <c:v>45390</c:v>
                </c:pt>
                <c:pt idx="845">
                  <c:v>45391</c:v>
                </c:pt>
                <c:pt idx="846">
                  <c:v>45392</c:v>
                </c:pt>
                <c:pt idx="847">
                  <c:v>45393</c:v>
                </c:pt>
                <c:pt idx="848">
                  <c:v>45394</c:v>
                </c:pt>
                <c:pt idx="849">
                  <c:v>45397</c:v>
                </c:pt>
                <c:pt idx="850">
                  <c:v>45398</c:v>
                </c:pt>
                <c:pt idx="851">
                  <c:v>45399</c:v>
                </c:pt>
                <c:pt idx="852">
                  <c:v>45400</c:v>
                </c:pt>
                <c:pt idx="853">
                  <c:v>45401</c:v>
                </c:pt>
                <c:pt idx="854">
                  <c:v>45404</c:v>
                </c:pt>
                <c:pt idx="855">
                  <c:v>45405</c:v>
                </c:pt>
                <c:pt idx="856">
                  <c:v>45406</c:v>
                </c:pt>
                <c:pt idx="857">
                  <c:v>45407</c:v>
                </c:pt>
                <c:pt idx="858">
                  <c:v>45408</c:v>
                </c:pt>
                <c:pt idx="859">
                  <c:v>45411</c:v>
                </c:pt>
                <c:pt idx="860">
                  <c:v>45412</c:v>
                </c:pt>
                <c:pt idx="861">
                  <c:v>45413</c:v>
                </c:pt>
                <c:pt idx="862">
                  <c:v>45414</c:v>
                </c:pt>
                <c:pt idx="863">
                  <c:v>45415</c:v>
                </c:pt>
                <c:pt idx="864">
                  <c:v>45418</c:v>
                </c:pt>
                <c:pt idx="865">
                  <c:v>45419</c:v>
                </c:pt>
                <c:pt idx="866">
                  <c:v>45420</c:v>
                </c:pt>
                <c:pt idx="867">
                  <c:v>45421</c:v>
                </c:pt>
                <c:pt idx="868">
                  <c:v>45422</c:v>
                </c:pt>
                <c:pt idx="869">
                  <c:v>45425</c:v>
                </c:pt>
                <c:pt idx="870">
                  <c:v>45426</c:v>
                </c:pt>
                <c:pt idx="871">
                  <c:v>45427</c:v>
                </c:pt>
                <c:pt idx="872">
                  <c:v>45428</c:v>
                </c:pt>
                <c:pt idx="873">
                  <c:v>45429</c:v>
                </c:pt>
                <c:pt idx="874">
                  <c:v>45432</c:v>
                </c:pt>
                <c:pt idx="875">
                  <c:v>45433</c:v>
                </c:pt>
                <c:pt idx="876">
                  <c:v>45434</c:v>
                </c:pt>
                <c:pt idx="877">
                  <c:v>45435</c:v>
                </c:pt>
                <c:pt idx="878">
                  <c:v>45436</c:v>
                </c:pt>
                <c:pt idx="879">
                  <c:v>45439</c:v>
                </c:pt>
                <c:pt idx="880">
                  <c:v>45440</c:v>
                </c:pt>
                <c:pt idx="881">
                  <c:v>45441</c:v>
                </c:pt>
                <c:pt idx="882">
                  <c:v>45442</c:v>
                </c:pt>
                <c:pt idx="883">
                  <c:v>45443</c:v>
                </c:pt>
                <c:pt idx="884">
                  <c:v>45446</c:v>
                </c:pt>
                <c:pt idx="885">
                  <c:v>45447</c:v>
                </c:pt>
                <c:pt idx="886">
                  <c:v>45448</c:v>
                </c:pt>
                <c:pt idx="887">
                  <c:v>45449</c:v>
                </c:pt>
                <c:pt idx="888">
                  <c:v>45450</c:v>
                </c:pt>
                <c:pt idx="889">
                  <c:v>45453</c:v>
                </c:pt>
                <c:pt idx="890">
                  <c:v>45454</c:v>
                </c:pt>
                <c:pt idx="891">
                  <c:v>45455</c:v>
                </c:pt>
                <c:pt idx="892">
                  <c:v>45456</c:v>
                </c:pt>
                <c:pt idx="893">
                  <c:v>45457</c:v>
                </c:pt>
                <c:pt idx="894">
                  <c:v>45460</c:v>
                </c:pt>
                <c:pt idx="895">
                  <c:v>45461</c:v>
                </c:pt>
                <c:pt idx="896">
                  <c:v>45462</c:v>
                </c:pt>
                <c:pt idx="897">
                  <c:v>45463</c:v>
                </c:pt>
                <c:pt idx="898">
                  <c:v>45464</c:v>
                </c:pt>
                <c:pt idx="899">
                  <c:v>45467</c:v>
                </c:pt>
                <c:pt idx="900">
                  <c:v>45468</c:v>
                </c:pt>
                <c:pt idx="901">
                  <c:v>45469</c:v>
                </c:pt>
                <c:pt idx="902">
                  <c:v>45470</c:v>
                </c:pt>
                <c:pt idx="903">
                  <c:v>45471</c:v>
                </c:pt>
                <c:pt idx="904">
                  <c:v>45474</c:v>
                </c:pt>
                <c:pt idx="905">
                  <c:v>45475</c:v>
                </c:pt>
                <c:pt idx="906">
                  <c:v>45476</c:v>
                </c:pt>
                <c:pt idx="907">
                  <c:v>45477</c:v>
                </c:pt>
                <c:pt idx="908">
                  <c:v>45478</c:v>
                </c:pt>
                <c:pt idx="909">
                  <c:v>45481</c:v>
                </c:pt>
                <c:pt idx="910">
                  <c:v>45482</c:v>
                </c:pt>
                <c:pt idx="911">
                  <c:v>45483</c:v>
                </c:pt>
                <c:pt idx="912">
                  <c:v>45484</c:v>
                </c:pt>
                <c:pt idx="913">
                  <c:v>45485</c:v>
                </c:pt>
                <c:pt idx="914">
                  <c:v>45488</c:v>
                </c:pt>
                <c:pt idx="915">
                  <c:v>45489</c:v>
                </c:pt>
                <c:pt idx="916">
                  <c:v>45490</c:v>
                </c:pt>
                <c:pt idx="917">
                  <c:v>45491</c:v>
                </c:pt>
                <c:pt idx="918">
                  <c:v>45492</c:v>
                </c:pt>
                <c:pt idx="919">
                  <c:v>45495</c:v>
                </c:pt>
                <c:pt idx="920">
                  <c:v>45496</c:v>
                </c:pt>
                <c:pt idx="921">
                  <c:v>45497</c:v>
                </c:pt>
                <c:pt idx="922">
                  <c:v>45498</c:v>
                </c:pt>
                <c:pt idx="923">
                  <c:v>45499</c:v>
                </c:pt>
                <c:pt idx="924">
                  <c:v>45502</c:v>
                </c:pt>
                <c:pt idx="925">
                  <c:v>45503</c:v>
                </c:pt>
                <c:pt idx="926">
                  <c:v>45504</c:v>
                </c:pt>
                <c:pt idx="927">
                  <c:v>45505</c:v>
                </c:pt>
                <c:pt idx="928">
                  <c:v>45506</c:v>
                </c:pt>
                <c:pt idx="929">
                  <c:v>45509</c:v>
                </c:pt>
                <c:pt idx="930">
                  <c:v>45510</c:v>
                </c:pt>
                <c:pt idx="931">
                  <c:v>45511</c:v>
                </c:pt>
                <c:pt idx="932">
                  <c:v>45512</c:v>
                </c:pt>
                <c:pt idx="933">
                  <c:v>45513</c:v>
                </c:pt>
                <c:pt idx="934">
                  <c:v>45516</c:v>
                </c:pt>
                <c:pt idx="935">
                  <c:v>45517</c:v>
                </c:pt>
                <c:pt idx="936">
                  <c:v>45518</c:v>
                </c:pt>
                <c:pt idx="937">
                  <c:v>45519</c:v>
                </c:pt>
                <c:pt idx="938">
                  <c:v>45520</c:v>
                </c:pt>
                <c:pt idx="939">
                  <c:v>45523</c:v>
                </c:pt>
                <c:pt idx="940">
                  <c:v>45524</c:v>
                </c:pt>
                <c:pt idx="941">
                  <c:v>45525</c:v>
                </c:pt>
                <c:pt idx="942">
                  <c:v>45526</c:v>
                </c:pt>
                <c:pt idx="943">
                  <c:v>45527</c:v>
                </c:pt>
                <c:pt idx="944">
                  <c:v>45530</c:v>
                </c:pt>
                <c:pt idx="945">
                  <c:v>45531</c:v>
                </c:pt>
                <c:pt idx="946">
                  <c:v>45532</c:v>
                </c:pt>
                <c:pt idx="947">
                  <c:v>45533</c:v>
                </c:pt>
                <c:pt idx="948">
                  <c:v>45534</c:v>
                </c:pt>
                <c:pt idx="949">
                  <c:v>45537</c:v>
                </c:pt>
                <c:pt idx="950">
                  <c:v>45538</c:v>
                </c:pt>
                <c:pt idx="951">
                  <c:v>45539</c:v>
                </c:pt>
                <c:pt idx="952">
                  <c:v>45540</c:v>
                </c:pt>
                <c:pt idx="953">
                  <c:v>45541</c:v>
                </c:pt>
                <c:pt idx="954">
                  <c:v>45544</c:v>
                </c:pt>
                <c:pt idx="955">
                  <c:v>45545</c:v>
                </c:pt>
                <c:pt idx="956">
                  <c:v>45546</c:v>
                </c:pt>
                <c:pt idx="957">
                  <c:v>45547</c:v>
                </c:pt>
                <c:pt idx="958">
                  <c:v>45548</c:v>
                </c:pt>
                <c:pt idx="959">
                  <c:v>45551</c:v>
                </c:pt>
                <c:pt idx="960">
                  <c:v>45552</c:v>
                </c:pt>
                <c:pt idx="961">
                  <c:v>45553</c:v>
                </c:pt>
                <c:pt idx="962">
                  <c:v>45554</c:v>
                </c:pt>
                <c:pt idx="963">
                  <c:v>45555</c:v>
                </c:pt>
                <c:pt idx="964">
                  <c:v>45558</c:v>
                </c:pt>
                <c:pt idx="965">
                  <c:v>45559</c:v>
                </c:pt>
                <c:pt idx="966">
                  <c:v>45560</c:v>
                </c:pt>
                <c:pt idx="967">
                  <c:v>45561</c:v>
                </c:pt>
                <c:pt idx="968">
                  <c:v>45562</c:v>
                </c:pt>
                <c:pt idx="969">
                  <c:v>45565</c:v>
                </c:pt>
                <c:pt idx="970">
                  <c:v>45566</c:v>
                </c:pt>
                <c:pt idx="971">
                  <c:v>45567</c:v>
                </c:pt>
                <c:pt idx="972">
                  <c:v>45568</c:v>
                </c:pt>
                <c:pt idx="973">
                  <c:v>45569</c:v>
                </c:pt>
                <c:pt idx="974">
                  <c:v>45572</c:v>
                </c:pt>
                <c:pt idx="975">
                  <c:v>45573</c:v>
                </c:pt>
                <c:pt idx="976">
                  <c:v>45574</c:v>
                </c:pt>
                <c:pt idx="977">
                  <c:v>45575</c:v>
                </c:pt>
                <c:pt idx="978">
                  <c:v>45576</c:v>
                </c:pt>
                <c:pt idx="979">
                  <c:v>45579</c:v>
                </c:pt>
                <c:pt idx="980">
                  <c:v>45580</c:v>
                </c:pt>
                <c:pt idx="981">
                  <c:v>45581</c:v>
                </c:pt>
                <c:pt idx="982">
                  <c:v>45582</c:v>
                </c:pt>
                <c:pt idx="983">
                  <c:v>45583</c:v>
                </c:pt>
                <c:pt idx="984">
                  <c:v>45586</c:v>
                </c:pt>
                <c:pt idx="985">
                  <c:v>45587</c:v>
                </c:pt>
                <c:pt idx="986">
                  <c:v>45588</c:v>
                </c:pt>
                <c:pt idx="987">
                  <c:v>45589</c:v>
                </c:pt>
                <c:pt idx="988">
                  <c:v>45590</c:v>
                </c:pt>
                <c:pt idx="989">
                  <c:v>45593</c:v>
                </c:pt>
                <c:pt idx="990">
                  <c:v>45594</c:v>
                </c:pt>
                <c:pt idx="991">
                  <c:v>45595</c:v>
                </c:pt>
                <c:pt idx="992">
                  <c:v>45596</c:v>
                </c:pt>
                <c:pt idx="993">
                  <c:v>45597</c:v>
                </c:pt>
                <c:pt idx="994">
                  <c:v>45600</c:v>
                </c:pt>
                <c:pt idx="995">
                  <c:v>45601</c:v>
                </c:pt>
                <c:pt idx="996">
                  <c:v>45602</c:v>
                </c:pt>
                <c:pt idx="997">
                  <c:v>45603</c:v>
                </c:pt>
                <c:pt idx="998">
                  <c:v>45604</c:v>
                </c:pt>
                <c:pt idx="999">
                  <c:v>45607</c:v>
                </c:pt>
                <c:pt idx="1000">
                  <c:v>45608</c:v>
                </c:pt>
                <c:pt idx="1001">
                  <c:v>45609</c:v>
                </c:pt>
                <c:pt idx="1002">
                  <c:v>45610</c:v>
                </c:pt>
                <c:pt idx="1003">
                  <c:v>45611</c:v>
                </c:pt>
                <c:pt idx="1004">
                  <c:v>45614</c:v>
                </c:pt>
                <c:pt idx="1005">
                  <c:v>45615</c:v>
                </c:pt>
                <c:pt idx="1006">
                  <c:v>45616</c:v>
                </c:pt>
                <c:pt idx="1007">
                  <c:v>45617</c:v>
                </c:pt>
                <c:pt idx="1008">
                  <c:v>45618</c:v>
                </c:pt>
                <c:pt idx="1009">
                  <c:v>45621</c:v>
                </c:pt>
                <c:pt idx="1010">
                  <c:v>45622</c:v>
                </c:pt>
                <c:pt idx="1011">
                  <c:v>45623</c:v>
                </c:pt>
                <c:pt idx="1012">
                  <c:v>45624</c:v>
                </c:pt>
                <c:pt idx="1013">
                  <c:v>45625</c:v>
                </c:pt>
                <c:pt idx="1014">
                  <c:v>45628</c:v>
                </c:pt>
                <c:pt idx="1015">
                  <c:v>45629</c:v>
                </c:pt>
                <c:pt idx="1016">
                  <c:v>45630</c:v>
                </c:pt>
                <c:pt idx="1017">
                  <c:v>45631</c:v>
                </c:pt>
                <c:pt idx="1018">
                  <c:v>45632</c:v>
                </c:pt>
                <c:pt idx="1019">
                  <c:v>45635</c:v>
                </c:pt>
                <c:pt idx="1020">
                  <c:v>45636</c:v>
                </c:pt>
                <c:pt idx="1021">
                  <c:v>45637</c:v>
                </c:pt>
                <c:pt idx="1022">
                  <c:v>45638</c:v>
                </c:pt>
                <c:pt idx="1023">
                  <c:v>45639</c:v>
                </c:pt>
                <c:pt idx="1024">
                  <c:v>45642</c:v>
                </c:pt>
                <c:pt idx="1025">
                  <c:v>45643</c:v>
                </c:pt>
                <c:pt idx="1026">
                  <c:v>45644</c:v>
                </c:pt>
                <c:pt idx="1027">
                  <c:v>45645</c:v>
                </c:pt>
                <c:pt idx="1028">
                  <c:v>45646</c:v>
                </c:pt>
                <c:pt idx="1029">
                  <c:v>45649</c:v>
                </c:pt>
                <c:pt idx="1030">
                  <c:v>45650</c:v>
                </c:pt>
                <c:pt idx="1031">
                  <c:v>45651</c:v>
                </c:pt>
                <c:pt idx="1032">
                  <c:v>45652</c:v>
                </c:pt>
                <c:pt idx="1033">
                  <c:v>45653</c:v>
                </c:pt>
                <c:pt idx="1034">
                  <c:v>45656</c:v>
                </c:pt>
                <c:pt idx="1035">
                  <c:v>45657</c:v>
                </c:pt>
                <c:pt idx="1036">
                  <c:v>45658</c:v>
                </c:pt>
                <c:pt idx="1037">
                  <c:v>45659</c:v>
                </c:pt>
                <c:pt idx="1038">
                  <c:v>45660</c:v>
                </c:pt>
                <c:pt idx="1039">
                  <c:v>45663</c:v>
                </c:pt>
                <c:pt idx="1040">
                  <c:v>45664</c:v>
                </c:pt>
                <c:pt idx="1041">
                  <c:v>45665</c:v>
                </c:pt>
                <c:pt idx="1042">
                  <c:v>45666</c:v>
                </c:pt>
                <c:pt idx="1043">
                  <c:v>45667</c:v>
                </c:pt>
                <c:pt idx="1044">
                  <c:v>45670</c:v>
                </c:pt>
                <c:pt idx="1045">
                  <c:v>45671</c:v>
                </c:pt>
                <c:pt idx="1046">
                  <c:v>45672</c:v>
                </c:pt>
                <c:pt idx="1047">
                  <c:v>45673</c:v>
                </c:pt>
                <c:pt idx="1048">
                  <c:v>45674</c:v>
                </c:pt>
                <c:pt idx="1049">
                  <c:v>45677</c:v>
                </c:pt>
                <c:pt idx="1050">
                  <c:v>45678</c:v>
                </c:pt>
                <c:pt idx="1051">
                  <c:v>45679</c:v>
                </c:pt>
                <c:pt idx="1052">
                  <c:v>45680</c:v>
                </c:pt>
                <c:pt idx="1053">
                  <c:v>45681</c:v>
                </c:pt>
                <c:pt idx="1054">
                  <c:v>45684</c:v>
                </c:pt>
                <c:pt idx="1055">
                  <c:v>45685</c:v>
                </c:pt>
                <c:pt idx="1056">
                  <c:v>45686</c:v>
                </c:pt>
                <c:pt idx="1057">
                  <c:v>45687</c:v>
                </c:pt>
                <c:pt idx="1058">
                  <c:v>45688</c:v>
                </c:pt>
                <c:pt idx="1059">
                  <c:v>45691</c:v>
                </c:pt>
                <c:pt idx="1060">
                  <c:v>45692</c:v>
                </c:pt>
                <c:pt idx="1061">
                  <c:v>45693</c:v>
                </c:pt>
                <c:pt idx="1062">
                  <c:v>45694</c:v>
                </c:pt>
                <c:pt idx="1063">
                  <c:v>45695</c:v>
                </c:pt>
                <c:pt idx="1064">
                  <c:v>45698</c:v>
                </c:pt>
                <c:pt idx="1065">
                  <c:v>45699</c:v>
                </c:pt>
                <c:pt idx="1066">
                  <c:v>45700</c:v>
                </c:pt>
                <c:pt idx="1067">
                  <c:v>45701</c:v>
                </c:pt>
                <c:pt idx="1068">
                  <c:v>45702</c:v>
                </c:pt>
                <c:pt idx="1069">
                  <c:v>45705</c:v>
                </c:pt>
                <c:pt idx="1070">
                  <c:v>45706</c:v>
                </c:pt>
                <c:pt idx="1071">
                  <c:v>45707</c:v>
                </c:pt>
                <c:pt idx="1072">
                  <c:v>45708</c:v>
                </c:pt>
                <c:pt idx="1073">
                  <c:v>45709</c:v>
                </c:pt>
                <c:pt idx="1074">
                  <c:v>45712</c:v>
                </c:pt>
                <c:pt idx="1075">
                  <c:v>45713</c:v>
                </c:pt>
                <c:pt idx="1076">
                  <c:v>45714</c:v>
                </c:pt>
                <c:pt idx="1077">
                  <c:v>45715</c:v>
                </c:pt>
                <c:pt idx="1078">
                  <c:v>45716</c:v>
                </c:pt>
                <c:pt idx="1079">
                  <c:v>45719</c:v>
                </c:pt>
                <c:pt idx="1080">
                  <c:v>45720</c:v>
                </c:pt>
                <c:pt idx="1081">
                  <c:v>45721</c:v>
                </c:pt>
                <c:pt idx="1082">
                  <c:v>45722</c:v>
                </c:pt>
                <c:pt idx="1083">
                  <c:v>45723</c:v>
                </c:pt>
                <c:pt idx="1084">
                  <c:v>45726</c:v>
                </c:pt>
                <c:pt idx="1085">
                  <c:v>45727</c:v>
                </c:pt>
                <c:pt idx="1086">
                  <c:v>45728</c:v>
                </c:pt>
                <c:pt idx="1087">
                  <c:v>45729</c:v>
                </c:pt>
                <c:pt idx="1088">
                  <c:v>45730</c:v>
                </c:pt>
                <c:pt idx="1089">
                  <c:v>45733</c:v>
                </c:pt>
                <c:pt idx="1090">
                  <c:v>45734</c:v>
                </c:pt>
                <c:pt idx="1091">
                  <c:v>45735</c:v>
                </c:pt>
                <c:pt idx="1092">
                  <c:v>45736</c:v>
                </c:pt>
                <c:pt idx="1093">
                  <c:v>45737</c:v>
                </c:pt>
                <c:pt idx="1094">
                  <c:v>45740</c:v>
                </c:pt>
                <c:pt idx="1095">
                  <c:v>45741</c:v>
                </c:pt>
                <c:pt idx="1096">
                  <c:v>45742</c:v>
                </c:pt>
                <c:pt idx="1097">
                  <c:v>45743</c:v>
                </c:pt>
                <c:pt idx="1098">
                  <c:v>45744</c:v>
                </c:pt>
                <c:pt idx="1099">
                  <c:v>45747</c:v>
                </c:pt>
                <c:pt idx="1100">
                  <c:v>45748</c:v>
                </c:pt>
                <c:pt idx="1101">
                  <c:v>45749</c:v>
                </c:pt>
                <c:pt idx="1102">
                  <c:v>45750</c:v>
                </c:pt>
                <c:pt idx="1103">
                  <c:v>45751</c:v>
                </c:pt>
                <c:pt idx="1104">
                  <c:v>45754</c:v>
                </c:pt>
                <c:pt idx="1105">
                  <c:v>45755</c:v>
                </c:pt>
                <c:pt idx="1106">
                  <c:v>45756</c:v>
                </c:pt>
                <c:pt idx="1107">
                  <c:v>45757</c:v>
                </c:pt>
                <c:pt idx="1108">
                  <c:v>45758</c:v>
                </c:pt>
                <c:pt idx="1109">
                  <c:v>45761</c:v>
                </c:pt>
                <c:pt idx="1110">
                  <c:v>45762</c:v>
                </c:pt>
                <c:pt idx="1111">
                  <c:v>45763</c:v>
                </c:pt>
                <c:pt idx="1112">
                  <c:v>45764</c:v>
                </c:pt>
                <c:pt idx="1113">
                  <c:v>45765</c:v>
                </c:pt>
                <c:pt idx="1114">
                  <c:v>45768</c:v>
                </c:pt>
                <c:pt idx="1115">
                  <c:v>45769</c:v>
                </c:pt>
                <c:pt idx="1116">
                  <c:v>45770</c:v>
                </c:pt>
                <c:pt idx="1117">
                  <c:v>45771</c:v>
                </c:pt>
                <c:pt idx="1118">
                  <c:v>45772</c:v>
                </c:pt>
                <c:pt idx="1119">
                  <c:v>45775</c:v>
                </c:pt>
                <c:pt idx="1120">
                  <c:v>45776</c:v>
                </c:pt>
                <c:pt idx="1121">
                  <c:v>45777</c:v>
                </c:pt>
                <c:pt idx="1122">
                  <c:v>45778</c:v>
                </c:pt>
                <c:pt idx="1123">
                  <c:v>45779</c:v>
                </c:pt>
                <c:pt idx="1124">
                  <c:v>45782</c:v>
                </c:pt>
                <c:pt idx="1125">
                  <c:v>45783</c:v>
                </c:pt>
                <c:pt idx="1126">
                  <c:v>45784</c:v>
                </c:pt>
                <c:pt idx="1127">
                  <c:v>45785</c:v>
                </c:pt>
                <c:pt idx="1128">
                  <c:v>45786</c:v>
                </c:pt>
                <c:pt idx="1129">
                  <c:v>45789</c:v>
                </c:pt>
                <c:pt idx="1130">
                  <c:v>45790</c:v>
                </c:pt>
                <c:pt idx="1131">
                  <c:v>45791</c:v>
                </c:pt>
                <c:pt idx="1132">
                  <c:v>45792</c:v>
                </c:pt>
                <c:pt idx="1133">
                  <c:v>45793</c:v>
                </c:pt>
                <c:pt idx="1134">
                  <c:v>45796</c:v>
                </c:pt>
                <c:pt idx="1135">
                  <c:v>45797</c:v>
                </c:pt>
                <c:pt idx="1136">
                  <c:v>45798</c:v>
                </c:pt>
                <c:pt idx="1137">
                  <c:v>45799</c:v>
                </c:pt>
                <c:pt idx="1138">
                  <c:v>45800</c:v>
                </c:pt>
                <c:pt idx="1139">
                  <c:v>45803</c:v>
                </c:pt>
                <c:pt idx="1140">
                  <c:v>45804</c:v>
                </c:pt>
                <c:pt idx="1141">
                  <c:v>45805</c:v>
                </c:pt>
                <c:pt idx="1142">
                  <c:v>45806</c:v>
                </c:pt>
                <c:pt idx="1143">
                  <c:v>45807</c:v>
                </c:pt>
                <c:pt idx="1144">
                  <c:v>45810</c:v>
                </c:pt>
                <c:pt idx="1145">
                  <c:v>45811</c:v>
                </c:pt>
                <c:pt idx="1146">
                  <c:v>45812</c:v>
                </c:pt>
                <c:pt idx="1147">
                  <c:v>45813</c:v>
                </c:pt>
                <c:pt idx="1148">
                  <c:v>45814</c:v>
                </c:pt>
                <c:pt idx="1149">
                  <c:v>45817</c:v>
                </c:pt>
                <c:pt idx="1150">
                  <c:v>45818</c:v>
                </c:pt>
                <c:pt idx="1151">
                  <c:v>45819</c:v>
                </c:pt>
                <c:pt idx="1152">
                  <c:v>45820</c:v>
                </c:pt>
                <c:pt idx="1153">
                  <c:v>45821</c:v>
                </c:pt>
                <c:pt idx="1154">
                  <c:v>45824</c:v>
                </c:pt>
                <c:pt idx="1155">
                  <c:v>45825</c:v>
                </c:pt>
                <c:pt idx="1156">
                  <c:v>45826</c:v>
                </c:pt>
                <c:pt idx="1157">
                  <c:v>45827</c:v>
                </c:pt>
                <c:pt idx="1158">
                  <c:v>45828</c:v>
                </c:pt>
                <c:pt idx="1159">
                  <c:v>45831</c:v>
                </c:pt>
                <c:pt idx="1160">
                  <c:v>45832</c:v>
                </c:pt>
                <c:pt idx="1161">
                  <c:v>45833</c:v>
                </c:pt>
                <c:pt idx="1162">
                  <c:v>45834</c:v>
                </c:pt>
                <c:pt idx="1163">
                  <c:v>45835</c:v>
                </c:pt>
                <c:pt idx="1164">
                  <c:v>45838</c:v>
                </c:pt>
                <c:pt idx="1165">
                  <c:v>45839</c:v>
                </c:pt>
                <c:pt idx="1166">
                  <c:v>45840</c:v>
                </c:pt>
                <c:pt idx="1167">
                  <c:v>45841</c:v>
                </c:pt>
                <c:pt idx="1168">
                  <c:v>45842</c:v>
                </c:pt>
                <c:pt idx="1169">
                  <c:v>45845</c:v>
                </c:pt>
                <c:pt idx="1170">
                  <c:v>45846</c:v>
                </c:pt>
                <c:pt idx="1171">
                  <c:v>45847</c:v>
                </c:pt>
                <c:pt idx="1172">
                  <c:v>45848</c:v>
                </c:pt>
                <c:pt idx="1173">
                  <c:v>45849</c:v>
                </c:pt>
                <c:pt idx="1174">
                  <c:v>45852</c:v>
                </c:pt>
                <c:pt idx="1175">
                  <c:v>45853</c:v>
                </c:pt>
                <c:pt idx="1176">
                  <c:v>45854</c:v>
                </c:pt>
                <c:pt idx="1177">
                  <c:v>45855</c:v>
                </c:pt>
                <c:pt idx="1178">
                  <c:v>45856</c:v>
                </c:pt>
                <c:pt idx="1179">
                  <c:v>45859</c:v>
                </c:pt>
                <c:pt idx="1180">
                  <c:v>45860</c:v>
                </c:pt>
                <c:pt idx="1181">
                  <c:v>45861</c:v>
                </c:pt>
                <c:pt idx="1182">
                  <c:v>45862</c:v>
                </c:pt>
                <c:pt idx="1183">
                  <c:v>45863</c:v>
                </c:pt>
                <c:pt idx="1184">
                  <c:v>45866</c:v>
                </c:pt>
                <c:pt idx="1185">
                  <c:v>45867</c:v>
                </c:pt>
                <c:pt idx="1186">
                  <c:v>45868</c:v>
                </c:pt>
                <c:pt idx="1187">
                  <c:v>45869</c:v>
                </c:pt>
                <c:pt idx="1188">
                  <c:v>45870</c:v>
                </c:pt>
                <c:pt idx="1189">
                  <c:v>45873</c:v>
                </c:pt>
                <c:pt idx="1190">
                  <c:v>45874</c:v>
                </c:pt>
                <c:pt idx="1191">
                  <c:v>45875</c:v>
                </c:pt>
                <c:pt idx="1192">
                  <c:v>45876</c:v>
                </c:pt>
                <c:pt idx="1193">
                  <c:v>45877</c:v>
                </c:pt>
                <c:pt idx="1194">
                  <c:v>45880</c:v>
                </c:pt>
                <c:pt idx="1195">
                  <c:v>45881</c:v>
                </c:pt>
                <c:pt idx="1196">
                  <c:v>45882</c:v>
                </c:pt>
                <c:pt idx="1197">
                  <c:v>45883</c:v>
                </c:pt>
                <c:pt idx="1198">
                  <c:v>45884</c:v>
                </c:pt>
                <c:pt idx="1199">
                  <c:v>45887</c:v>
                </c:pt>
                <c:pt idx="1200">
                  <c:v>45888</c:v>
                </c:pt>
                <c:pt idx="1201">
                  <c:v>45889</c:v>
                </c:pt>
                <c:pt idx="1202">
                  <c:v>45890</c:v>
                </c:pt>
                <c:pt idx="1203">
                  <c:v>45891</c:v>
                </c:pt>
                <c:pt idx="1204">
                  <c:v>45894</c:v>
                </c:pt>
                <c:pt idx="1205">
                  <c:v>45895</c:v>
                </c:pt>
                <c:pt idx="1206">
                  <c:v>45896</c:v>
                </c:pt>
                <c:pt idx="1207">
                  <c:v>45897</c:v>
                </c:pt>
                <c:pt idx="1208">
                  <c:v>45898</c:v>
                </c:pt>
                <c:pt idx="1209">
                  <c:v>45901</c:v>
                </c:pt>
                <c:pt idx="1210">
                  <c:v>45902</c:v>
                </c:pt>
                <c:pt idx="1211">
                  <c:v>45903</c:v>
                </c:pt>
                <c:pt idx="1212">
                  <c:v>45904</c:v>
                </c:pt>
                <c:pt idx="1213">
                  <c:v>45905</c:v>
                </c:pt>
                <c:pt idx="1214">
                  <c:v>45908</c:v>
                </c:pt>
                <c:pt idx="1215">
                  <c:v>45909</c:v>
                </c:pt>
                <c:pt idx="1216">
                  <c:v>45910</c:v>
                </c:pt>
                <c:pt idx="1217">
                  <c:v>45911</c:v>
                </c:pt>
                <c:pt idx="1218">
                  <c:v>45912</c:v>
                </c:pt>
                <c:pt idx="1219">
                  <c:v>45915</c:v>
                </c:pt>
                <c:pt idx="1220">
                  <c:v>45916</c:v>
                </c:pt>
                <c:pt idx="1221">
                  <c:v>45917</c:v>
                </c:pt>
                <c:pt idx="1222">
                  <c:v>45918</c:v>
                </c:pt>
                <c:pt idx="1223">
                  <c:v>45919</c:v>
                </c:pt>
                <c:pt idx="1224">
                  <c:v>45922</c:v>
                </c:pt>
                <c:pt idx="1225">
                  <c:v>45923</c:v>
                </c:pt>
                <c:pt idx="1226">
                  <c:v>45924</c:v>
                </c:pt>
                <c:pt idx="1227">
                  <c:v>45925</c:v>
                </c:pt>
                <c:pt idx="1228">
                  <c:v>45926</c:v>
                </c:pt>
                <c:pt idx="1229">
                  <c:v>45929</c:v>
                </c:pt>
                <c:pt idx="1230">
                  <c:v>45930</c:v>
                </c:pt>
                <c:pt idx="1231">
                  <c:v>45931</c:v>
                </c:pt>
                <c:pt idx="1232">
                  <c:v>45932</c:v>
                </c:pt>
                <c:pt idx="1233">
                  <c:v>45933</c:v>
                </c:pt>
                <c:pt idx="1234">
                  <c:v>45936</c:v>
                </c:pt>
                <c:pt idx="1235">
                  <c:v>45937</c:v>
                </c:pt>
                <c:pt idx="1236">
                  <c:v>45938</c:v>
                </c:pt>
                <c:pt idx="1237">
                  <c:v>45939</c:v>
                </c:pt>
                <c:pt idx="1238">
                  <c:v>45940</c:v>
                </c:pt>
                <c:pt idx="1239">
                  <c:v>45943</c:v>
                </c:pt>
                <c:pt idx="1240">
                  <c:v>45944</c:v>
                </c:pt>
                <c:pt idx="1241">
                  <c:v>45945</c:v>
                </c:pt>
                <c:pt idx="1242">
                  <c:v>45946</c:v>
                </c:pt>
                <c:pt idx="1243">
                  <c:v>45947</c:v>
                </c:pt>
                <c:pt idx="1244">
                  <c:v>45950</c:v>
                </c:pt>
                <c:pt idx="1245">
                  <c:v>45951</c:v>
                </c:pt>
                <c:pt idx="1246">
                  <c:v>45952</c:v>
                </c:pt>
                <c:pt idx="1247">
                  <c:v>45953</c:v>
                </c:pt>
                <c:pt idx="1248">
                  <c:v>45954</c:v>
                </c:pt>
                <c:pt idx="1249">
                  <c:v>45957</c:v>
                </c:pt>
                <c:pt idx="1250">
                  <c:v>45958</c:v>
                </c:pt>
                <c:pt idx="1251">
                  <c:v>45959</c:v>
                </c:pt>
                <c:pt idx="1252">
                  <c:v>45960</c:v>
                </c:pt>
                <c:pt idx="1253">
                  <c:v>45961</c:v>
                </c:pt>
                <c:pt idx="1254">
                  <c:v>45964</c:v>
                </c:pt>
                <c:pt idx="1255">
                  <c:v>45965</c:v>
                </c:pt>
                <c:pt idx="1256">
                  <c:v>45966</c:v>
                </c:pt>
                <c:pt idx="1257">
                  <c:v>45967</c:v>
                </c:pt>
                <c:pt idx="1258">
                  <c:v>45968</c:v>
                </c:pt>
                <c:pt idx="1259">
                  <c:v>45971</c:v>
                </c:pt>
                <c:pt idx="1260">
                  <c:v>45972</c:v>
                </c:pt>
                <c:pt idx="1261">
                  <c:v>45973</c:v>
                </c:pt>
                <c:pt idx="1262">
                  <c:v>45974</c:v>
                </c:pt>
                <c:pt idx="1263">
                  <c:v>45975</c:v>
                </c:pt>
                <c:pt idx="1264">
                  <c:v>45978</c:v>
                </c:pt>
                <c:pt idx="1265">
                  <c:v>45979</c:v>
                </c:pt>
                <c:pt idx="1266">
                  <c:v>45980</c:v>
                </c:pt>
                <c:pt idx="1267">
                  <c:v>45981</c:v>
                </c:pt>
                <c:pt idx="1268">
                  <c:v>45982</c:v>
                </c:pt>
                <c:pt idx="1269">
                  <c:v>45985</c:v>
                </c:pt>
                <c:pt idx="1270">
                  <c:v>45986</c:v>
                </c:pt>
                <c:pt idx="1271">
                  <c:v>45987</c:v>
                </c:pt>
                <c:pt idx="1272">
                  <c:v>45988</c:v>
                </c:pt>
                <c:pt idx="1273">
                  <c:v>45989</c:v>
                </c:pt>
                <c:pt idx="1274">
                  <c:v>45992</c:v>
                </c:pt>
                <c:pt idx="1275">
                  <c:v>45993</c:v>
                </c:pt>
                <c:pt idx="1276">
                  <c:v>45994</c:v>
                </c:pt>
                <c:pt idx="1277">
                  <c:v>45995</c:v>
                </c:pt>
                <c:pt idx="1278">
                  <c:v>45996</c:v>
                </c:pt>
                <c:pt idx="1279">
                  <c:v>45999</c:v>
                </c:pt>
                <c:pt idx="1280">
                  <c:v>46000</c:v>
                </c:pt>
                <c:pt idx="1281">
                  <c:v>46001</c:v>
                </c:pt>
                <c:pt idx="1282">
                  <c:v>46002</c:v>
                </c:pt>
                <c:pt idx="1283">
                  <c:v>46003</c:v>
                </c:pt>
                <c:pt idx="1284">
                  <c:v>46006</c:v>
                </c:pt>
                <c:pt idx="1285">
                  <c:v>46007</c:v>
                </c:pt>
                <c:pt idx="1286">
                  <c:v>46008</c:v>
                </c:pt>
                <c:pt idx="1287">
                  <c:v>46009</c:v>
                </c:pt>
                <c:pt idx="1288">
                  <c:v>46010</c:v>
                </c:pt>
                <c:pt idx="1289">
                  <c:v>46013</c:v>
                </c:pt>
                <c:pt idx="1290">
                  <c:v>46014</c:v>
                </c:pt>
                <c:pt idx="1291">
                  <c:v>46015</c:v>
                </c:pt>
                <c:pt idx="1292">
                  <c:v>46016</c:v>
                </c:pt>
                <c:pt idx="1293">
                  <c:v>46017</c:v>
                </c:pt>
                <c:pt idx="1294">
                  <c:v>46020</c:v>
                </c:pt>
                <c:pt idx="1295">
                  <c:v>46021</c:v>
                </c:pt>
                <c:pt idx="1296">
                  <c:v>46022</c:v>
                </c:pt>
                <c:pt idx="1297">
                  <c:v>46023</c:v>
                </c:pt>
                <c:pt idx="1298">
                  <c:v>46024</c:v>
                </c:pt>
                <c:pt idx="1299">
                  <c:v>46027</c:v>
                </c:pt>
                <c:pt idx="1300">
                  <c:v>46028</c:v>
                </c:pt>
                <c:pt idx="1301">
                  <c:v>46029</c:v>
                </c:pt>
                <c:pt idx="1302">
                  <c:v>46030</c:v>
                </c:pt>
                <c:pt idx="1303">
                  <c:v>46031</c:v>
                </c:pt>
                <c:pt idx="1304">
                  <c:v>46034</c:v>
                </c:pt>
              </c:numCache>
            </c:numRef>
          </c:cat>
          <c:val>
            <c:numRef>
              <c:f>'Graph 1'!$B$3:$B$1568</c:f>
              <c:numCache>
                <c:formatCode>General</c:formatCode>
                <c:ptCount val="1566"/>
                <c:pt idx="0">
                  <c:v>302.20999999999998</c:v>
                </c:pt>
                <c:pt idx="1">
                  <c:v>302.94</c:v>
                </c:pt>
                <c:pt idx="2">
                  <c:v>307.87</c:v>
                </c:pt>
                <c:pt idx="3">
                  <c:v>301.01</c:v>
                </c:pt>
                <c:pt idx="4">
                  <c:v>301.01</c:v>
                </c:pt>
                <c:pt idx="5">
                  <c:v>294.2</c:v>
                </c:pt>
                <c:pt idx="6">
                  <c:v>290.47000000000003</c:v>
                </c:pt>
                <c:pt idx="7">
                  <c:v>289.37</c:v>
                </c:pt>
                <c:pt idx="8">
                  <c:v>289.39</c:v>
                </c:pt>
                <c:pt idx="9">
                  <c:v>283.04000000000002</c:v>
                </c:pt>
                <c:pt idx="10">
                  <c:v>281.76</c:v>
                </c:pt>
                <c:pt idx="11">
                  <c:v>273.33</c:v>
                </c:pt>
                <c:pt idx="12">
                  <c:v>275.02</c:v>
                </c:pt>
                <c:pt idx="13">
                  <c:v>271.17</c:v>
                </c:pt>
                <c:pt idx="14">
                  <c:v>274.73</c:v>
                </c:pt>
                <c:pt idx="15">
                  <c:v>286.97000000000003</c:v>
                </c:pt>
                <c:pt idx="16">
                  <c:v>288.55</c:v>
                </c:pt>
                <c:pt idx="17">
                  <c:v>293.75</c:v>
                </c:pt>
                <c:pt idx="18">
                  <c:v>293.5</c:v>
                </c:pt>
                <c:pt idx="19">
                  <c:v>300.14999999999998</c:v>
                </c:pt>
                <c:pt idx="20">
                  <c:v>300.45999999999998</c:v>
                </c:pt>
                <c:pt idx="21">
                  <c:v>304.27999999999997</c:v>
                </c:pt>
                <c:pt idx="22">
                  <c:v>302.32</c:v>
                </c:pt>
                <c:pt idx="23">
                  <c:v>306.32</c:v>
                </c:pt>
                <c:pt idx="24">
                  <c:v>306.32</c:v>
                </c:pt>
                <c:pt idx="25">
                  <c:v>311.95999999999998</c:v>
                </c:pt>
                <c:pt idx="26">
                  <c:v>312.74</c:v>
                </c:pt>
                <c:pt idx="27">
                  <c:v>309.89999999999998</c:v>
                </c:pt>
                <c:pt idx="28">
                  <c:v>315.62</c:v>
                </c:pt>
                <c:pt idx="29">
                  <c:v>316.87</c:v>
                </c:pt>
                <c:pt idx="30">
                  <c:v>319.20999999999998</c:v>
                </c:pt>
                <c:pt idx="31">
                  <c:v>330.64</c:v>
                </c:pt>
                <c:pt idx="32">
                  <c:v>327.76</c:v>
                </c:pt>
                <c:pt idx="33">
                  <c:v>319.48</c:v>
                </c:pt>
                <c:pt idx="34">
                  <c:v>329.92</c:v>
                </c:pt>
                <c:pt idx="35">
                  <c:v>330.94</c:v>
                </c:pt>
                <c:pt idx="36">
                  <c:v>334.43</c:v>
                </c:pt>
                <c:pt idx="37">
                  <c:v>329.29</c:v>
                </c:pt>
                <c:pt idx="38">
                  <c:v>327.37</c:v>
                </c:pt>
                <c:pt idx="39">
                  <c:v>334.19</c:v>
                </c:pt>
                <c:pt idx="40">
                  <c:v>330.59</c:v>
                </c:pt>
                <c:pt idx="41">
                  <c:v>342.02</c:v>
                </c:pt>
                <c:pt idx="42">
                  <c:v>342.1</c:v>
                </c:pt>
                <c:pt idx="43">
                  <c:v>348.81</c:v>
                </c:pt>
                <c:pt idx="44">
                  <c:v>346.05</c:v>
                </c:pt>
                <c:pt idx="45">
                  <c:v>341.71</c:v>
                </c:pt>
                <c:pt idx="46">
                  <c:v>344.95</c:v>
                </c:pt>
                <c:pt idx="47">
                  <c:v>348</c:v>
                </c:pt>
                <c:pt idx="48">
                  <c:v>344.2</c:v>
                </c:pt>
                <c:pt idx="49">
                  <c:v>339.33</c:v>
                </c:pt>
                <c:pt idx="50">
                  <c:v>331.77</c:v>
                </c:pt>
                <c:pt idx="51">
                  <c:v>328.65</c:v>
                </c:pt>
                <c:pt idx="52">
                  <c:v>330.55</c:v>
                </c:pt>
                <c:pt idx="53">
                  <c:v>327.39</c:v>
                </c:pt>
                <c:pt idx="54">
                  <c:v>325.73</c:v>
                </c:pt>
                <c:pt idx="55">
                  <c:v>332.01</c:v>
                </c:pt>
                <c:pt idx="56">
                  <c:v>327</c:v>
                </c:pt>
                <c:pt idx="57">
                  <c:v>327.64</c:v>
                </c:pt>
                <c:pt idx="58">
                  <c:v>327.64</c:v>
                </c:pt>
                <c:pt idx="59">
                  <c:v>323.54000000000002</c:v>
                </c:pt>
                <c:pt idx="60">
                  <c:v>327.06</c:v>
                </c:pt>
                <c:pt idx="61">
                  <c:v>326.55</c:v>
                </c:pt>
                <c:pt idx="62">
                  <c:v>331.14</c:v>
                </c:pt>
                <c:pt idx="63">
                  <c:v>330.81</c:v>
                </c:pt>
                <c:pt idx="64">
                  <c:v>331.84</c:v>
                </c:pt>
                <c:pt idx="65">
                  <c:v>327.68</c:v>
                </c:pt>
                <c:pt idx="66">
                  <c:v>335.35</c:v>
                </c:pt>
                <c:pt idx="67">
                  <c:v>338.55</c:v>
                </c:pt>
                <c:pt idx="68">
                  <c:v>342.31</c:v>
                </c:pt>
                <c:pt idx="69">
                  <c:v>343.09</c:v>
                </c:pt>
                <c:pt idx="70">
                  <c:v>331.88</c:v>
                </c:pt>
                <c:pt idx="71">
                  <c:v>335.27</c:v>
                </c:pt>
                <c:pt idx="72">
                  <c:v>330.85</c:v>
                </c:pt>
                <c:pt idx="73">
                  <c:v>339.35</c:v>
                </c:pt>
                <c:pt idx="74">
                  <c:v>343.52</c:v>
                </c:pt>
                <c:pt idx="75">
                  <c:v>346.63</c:v>
                </c:pt>
                <c:pt idx="76">
                  <c:v>348.11</c:v>
                </c:pt>
                <c:pt idx="77">
                  <c:v>352.97</c:v>
                </c:pt>
                <c:pt idx="78">
                  <c:v>348.45</c:v>
                </c:pt>
                <c:pt idx="79">
                  <c:v>350.16</c:v>
                </c:pt>
                <c:pt idx="80">
                  <c:v>349.84</c:v>
                </c:pt>
                <c:pt idx="81">
                  <c:v>357.62</c:v>
                </c:pt>
                <c:pt idx="82">
                  <c:v>365.97</c:v>
                </c:pt>
                <c:pt idx="83">
                  <c:v>370.89</c:v>
                </c:pt>
                <c:pt idx="84">
                  <c:v>368.68</c:v>
                </c:pt>
                <c:pt idx="85">
                  <c:v>359.92</c:v>
                </c:pt>
                <c:pt idx="86">
                  <c:v>354.4</c:v>
                </c:pt>
                <c:pt idx="87">
                  <c:v>358.81</c:v>
                </c:pt>
                <c:pt idx="88">
                  <c:v>368.77</c:v>
                </c:pt>
                <c:pt idx="89">
                  <c:v>369.25</c:v>
                </c:pt>
                <c:pt idx="90">
                  <c:v>364.56</c:v>
                </c:pt>
                <c:pt idx="91">
                  <c:v>358.38</c:v>
                </c:pt>
                <c:pt idx="92">
                  <c:v>359.78</c:v>
                </c:pt>
                <c:pt idx="93">
                  <c:v>366.26</c:v>
                </c:pt>
                <c:pt idx="94">
                  <c:v>368.29</c:v>
                </c:pt>
                <c:pt idx="95">
                  <c:v>364.51</c:v>
                </c:pt>
                <c:pt idx="96">
                  <c:v>367.4</c:v>
                </c:pt>
                <c:pt idx="97">
                  <c:v>371.37</c:v>
                </c:pt>
                <c:pt idx="98">
                  <c:v>372.02</c:v>
                </c:pt>
                <c:pt idx="99">
                  <c:v>372.02</c:v>
                </c:pt>
                <c:pt idx="100">
                  <c:v>382.44</c:v>
                </c:pt>
                <c:pt idx="101">
                  <c:v>383.44</c:v>
                </c:pt>
                <c:pt idx="102">
                  <c:v>388.72</c:v>
                </c:pt>
                <c:pt idx="103">
                  <c:v>391.45</c:v>
                </c:pt>
                <c:pt idx="104">
                  <c:v>388.16</c:v>
                </c:pt>
                <c:pt idx="105">
                  <c:v>384.7</c:v>
                </c:pt>
                <c:pt idx="106">
                  <c:v>382.78</c:v>
                </c:pt>
                <c:pt idx="107">
                  <c:v>373.94</c:v>
                </c:pt>
                <c:pt idx="108">
                  <c:v>378.05</c:v>
                </c:pt>
                <c:pt idx="109">
                  <c:v>372.92</c:v>
                </c:pt>
                <c:pt idx="110">
                  <c:v>371.3</c:v>
                </c:pt>
                <c:pt idx="111">
                  <c:v>371</c:v>
                </c:pt>
                <c:pt idx="112">
                  <c:v>361.5</c:v>
                </c:pt>
                <c:pt idx="113">
                  <c:v>348.83</c:v>
                </c:pt>
                <c:pt idx="114">
                  <c:v>357.54</c:v>
                </c:pt>
                <c:pt idx="115">
                  <c:v>357.53</c:v>
                </c:pt>
                <c:pt idx="116">
                  <c:v>361.05</c:v>
                </c:pt>
                <c:pt idx="117">
                  <c:v>368.75</c:v>
                </c:pt>
                <c:pt idx="118">
                  <c:v>368.77</c:v>
                </c:pt>
                <c:pt idx="119">
                  <c:v>368.71</c:v>
                </c:pt>
                <c:pt idx="120">
                  <c:v>372.62</c:v>
                </c:pt>
                <c:pt idx="121">
                  <c:v>379.53</c:v>
                </c:pt>
                <c:pt idx="122">
                  <c:v>374.99</c:v>
                </c:pt>
                <c:pt idx="123">
                  <c:v>374.16</c:v>
                </c:pt>
                <c:pt idx="124">
                  <c:v>374.16</c:v>
                </c:pt>
                <c:pt idx="125">
                  <c:v>369.86</c:v>
                </c:pt>
                <c:pt idx="126">
                  <c:v>367.67</c:v>
                </c:pt>
                <c:pt idx="127">
                  <c:v>358.94</c:v>
                </c:pt>
                <c:pt idx="128">
                  <c:v>371.76</c:v>
                </c:pt>
                <c:pt idx="129">
                  <c:v>380.5</c:v>
                </c:pt>
                <c:pt idx="130">
                  <c:v>375.98</c:v>
                </c:pt>
                <c:pt idx="131">
                  <c:v>374.4</c:v>
                </c:pt>
                <c:pt idx="132">
                  <c:v>373.35</c:v>
                </c:pt>
                <c:pt idx="133">
                  <c:v>364.8</c:v>
                </c:pt>
                <c:pt idx="134">
                  <c:v>354.72</c:v>
                </c:pt>
                <c:pt idx="135">
                  <c:v>364.76</c:v>
                </c:pt>
                <c:pt idx="136">
                  <c:v>373.5</c:v>
                </c:pt>
                <c:pt idx="137">
                  <c:v>372.71</c:v>
                </c:pt>
                <c:pt idx="138">
                  <c:v>374.05</c:v>
                </c:pt>
                <c:pt idx="139">
                  <c:v>375.9</c:v>
                </c:pt>
                <c:pt idx="140">
                  <c:v>374.84</c:v>
                </c:pt>
                <c:pt idx="141">
                  <c:v>374.23</c:v>
                </c:pt>
                <c:pt idx="142">
                  <c:v>377.55</c:v>
                </c:pt>
                <c:pt idx="143">
                  <c:v>374.88</c:v>
                </c:pt>
                <c:pt idx="144">
                  <c:v>378.19</c:v>
                </c:pt>
                <c:pt idx="145">
                  <c:v>380.36</c:v>
                </c:pt>
                <c:pt idx="146">
                  <c:v>377.86</c:v>
                </c:pt>
                <c:pt idx="147">
                  <c:v>384.3</c:v>
                </c:pt>
                <c:pt idx="148">
                  <c:v>397.89</c:v>
                </c:pt>
                <c:pt idx="149">
                  <c:v>399.88</c:v>
                </c:pt>
                <c:pt idx="150">
                  <c:v>407.97</c:v>
                </c:pt>
                <c:pt idx="151">
                  <c:v>413.89</c:v>
                </c:pt>
                <c:pt idx="152">
                  <c:v>415</c:v>
                </c:pt>
                <c:pt idx="153">
                  <c:v>410.78</c:v>
                </c:pt>
                <c:pt idx="154">
                  <c:v>408.35</c:v>
                </c:pt>
                <c:pt idx="155">
                  <c:v>404.97</c:v>
                </c:pt>
                <c:pt idx="156">
                  <c:v>398.8</c:v>
                </c:pt>
                <c:pt idx="157">
                  <c:v>393.57</c:v>
                </c:pt>
                <c:pt idx="158">
                  <c:v>395.87</c:v>
                </c:pt>
                <c:pt idx="159">
                  <c:v>401.45</c:v>
                </c:pt>
                <c:pt idx="160">
                  <c:v>408.56</c:v>
                </c:pt>
                <c:pt idx="161">
                  <c:v>413.12</c:v>
                </c:pt>
                <c:pt idx="162">
                  <c:v>412.41</c:v>
                </c:pt>
                <c:pt idx="163">
                  <c:v>419.69</c:v>
                </c:pt>
                <c:pt idx="164">
                  <c:v>413.6</c:v>
                </c:pt>
                <c:pt idx="165">
                  <c:v>413.51</c:v>
                </c:pt>
                <c:pt idx="166">
                  <c:v>413.66</c:v>
                </c:pt>
                <c:pt idx="167">
                  <c:v>414.5</c:v>
                </c:pt>
                <c:pt idx="168">
                  <c:v>411.31</c:v>
                </c:pt>
                <c:pt idx="169">
                  <c:v>411.31</c:v>
                </c:pt>
                <c:pt idx="170">
                  <c:v>410.32</c:v>
                </c:pt>
                <c:pt idx="171">
                  <c:v>405</c:v>
                </c:pt>
                <c:pt idx="172">
                  <c:v>404.58</c:v>
                </c:pt>
                <c:pt idx="173">
                  <c:v>403.48</c:v>
                </c:pt>
                <c:pt idx="174">
                  <c:v>409.26</c:v>
                </c:pt>
                <c:pt idx="175">
                  <c:v>403.69</c:v>
                </c:pt>
                <c:pt idx="176">
                  <c:v>401.95</c:v>
                </c:pt>
                <c:pt idx="177">
                  <c:v>396.68</c:v>
                </c:pt>
                <c:pt idx="178">
                  <c:v>391.46</c:v>
                </c:pt>
                <c:pt idx="179">
                  <c:v>378.13</c:v>
                </c:pt>
                <c:pt idx="180">
                  <c:v>375.84</c:v>
                </c:pt>
                <c:pt idx="181">
                  <c:v>385.47</c:v>
                </c:pt>
                <c:pt idx="182">
                  <c:v>391.86</c:v>
                </c:pt>
                <c:pt idx="183">
                  <c:v>390.85</c:v>
                </c:pt>
                <c:pt idx="184">
                  <c:v>399.81</c:v>
                </c:pt>
                <c:pt idx="185">
                  <c:v>389.5</c:v>
                </c:pt>
                <c:pt idx="186">
                  <c:v>384.89</c:v>
                </c:pt>
                <c:pt idx="187">
                  <c:v>378.03</c:v>
                </c:pt>
                <c:pt idx="188">
                  <c:v>380</c:v>
                </c:pt>
                <c:pt idx="189">
                  <c:v>374.15</c:v>
                </c:pt>
                <c:pt idx="190">
                  <c:v>385.81</c:v>
                </c:pt>
                <c:pt idx="191">
                  <c:v>388.05</c:v>
                </c:pt>
                <c:pt idx="192">
                  <c:v>390.62</c:v>
                </c:pt>
                <c:pt idx="193">
                  <c:v>392.81</c:v>
                </c:pt>
                <c:pt idx="194">
                  <c:v>385.24</c:v>
                </c:pt>
                <c:pt idx="195">
                  <c:v>386.53</c:v>
                </c:pt>
                <c:pt idx="196">
                  <c:v>386.31</c:v>
                </c:pt>
                <c:pt idx="197">
                  <c:v>391.2</c:v>
                </c:pt>
                <c:pt idx="198">
                  <c:v>406.07</c:v>
                </c:pt>
                <c:pt idx="199">
                  <c:v>413.69</c:v>
                </c:pt>
                <c:pt idx="200">
                  <c:v>412.16</c:v>
                </c:pt>
                <c:pt idx="201">
                  <c:v>407.89</c:v>
                </c:pt>
                <c:pt idx="202">
                  <c:v>407.59</c:v>
                </c:pt>
                <c:pt idx="203">
                  <c:v>414.32</c:v>
                </c:pt>
                <c:pt idx="204">
                  <c:v>414.75</c:v>
                </c:pt>
                <c:pt idx="205">
                  <c:v>417.61</c:v>
                </c:pt>
                <c:pt idx="206">
                  <c:v>410.99</c:v>
                </c:pt>
                <c:pt idx="207">
                  <c:v>414.82</c:v>
                </c:pt>
                <c:pt idx="208">
                  <c:v>413.35</c:v>
                </c:pt>
                <c:pt idx="209">
                  <c:v>416.7</c:v>
                </c:pt>
                <c:pt idx="210">
                  <c:v>423.85</c:v>
                </c:pt>
                <c:pt idx="211">
                  <c:v>417.9</c:v>
                </c:pt>
                <c:pt idx="212">
                  <c:v>408.07</c:v>
                </c:pt>
                <c:pt idx="213">
                  <c:v>407.08</c:v>
                </c:pt>
                <c:pt idx="214">
                  <c:v>408.34</c:v>
                </c:pt>
                <c:pt idx="215">
                  <c:v>405.35</c:v>
                </c:pt>
                <c:pt idx="216">
                  <c:v>399.12</c:v>
                </c:pt>
                <c:pt idx="217">
                  <c:v>402.34</c:v>
                </c:pt>
                <c:pt idx="218">
                  <c:v>404.91</c:v>
                </c:pt>
                <c:pt idx="219">
                  <c:v>404.81</c:v>
                </c:pt>
                <c:pt idx="220">
                  <c:v>403.09</c:v>
                </c:pt>
                <c:pt idx="221">
                  <c:v>391.55</c:v>
                </c:pt>
                <c:pt idx="222">
                  <c:v>391.37</c:v>
                </c:pt>
                <c:pt idx="223">
                  <c:v>387.39</c:v>
                </c:pt>
                <c:pt idx="224">
                  <c:v>396.16</c:v>
                </c:pt>
                <c:pt idx="225">
                  <c:v>406.34</c:v>
                </c:pt>
                <c:pt idx="226">
                  <c:v>399.19</c:v>
                </c:pt>
                <c:pt idx="227">
                  <c:v>399.19</c:v>
                </c:pt>
                <c:pt idx="228">
                  <c:v>389.39</c:v>
                </c:pt>
                <c:pt idx="229">
                  <c:v>386.54</c:v>
                </c:pt>
                <c:pt idx="230">
                  <c:v>380.99</c:v>
                </c:pt>
                <c:pt idx="231">
                  <c:v>376.48</c:v>
                </c:pt>
                <c:pt idx="232">
                  <c:v>387.54</c:v>
                </c:pt>
                <c:pt idx="233">
                  <c:v>382.73</c:v>
                </c:pt>
                <c:pt idx="234">
                  <c:v>389.3</c:v>
                </c:pt>
                <c:pt idx="235">
                  <c:v>400.11</c:v>
                </c:pt>
                <c:pt idx="236">
                  <c:v>397.32</c:v>
                </c:pt>
                <c:pt idx="237">
                  <c:v>396.49</c:v>
                </c:pt>
                <c:pt idx="238">
                  <c:v>391.06</c:v>
                </c:pt>
                <c:pt idx="239">
                  <c:v>384.64</c:v>
                </c:pt>
                <c:pt idx="240">
                  <c:v>388.82</c:v>
                </c:pt>
                <c:pt idx="241">
                  <c:v>389.91</c:v>
                </c:pt>
                <c:pt idx="242">
                  <c:v>397.37</c:v>
                </c:pt>
                <c:pt idx="243">
                  <c:v>381.8</c:v>
                </c:pt>
                <c:pt idx="244">
                  <c:v>371.61</c:v>
                </c:pt>
                <c:pt idx="245">
                  <c:v>380.32</c:v>
                </c:pt>
                <c:pt idx="246">
                  <c:v>382.33</c:v>
                </c:pt>
                <c:pt idx="247">
                  <c:v>385.04</c:v>
                </c:pt>
                <c:pt idx="248">
                  <c:v>385.04</c:v>
                </c:pt>
                <c:pt idx="249">
                  <c:v>388.04</c:v>
                </c:pt>
                <c:pt idx="250">
                  <c:v>387.61</c:v>
                </c:pt>
                <c:pt idx="251">
                  <c:v>386.2</c:v>
                </c:pt>
                <c:pt idx="252">
                  <c:v>385.52</c:v>
                </c:pt>
                <c:pt idx="253">
                  <c:v>382.55</c:v>
                </c:pt>
                <c:pt idx="254">
                  <c:v>395.33</c:v>
                </c:pt>
                <c:pt idx="255">
                  <c:v>407.48</c:v>
                </c:pt>
                <c:pt idx="256">
                  <c:v>398.63</c:v>
                </c:pt>
                <c:pt idx="257">
                  <c:v>396.93</c:v>
                </c:pt>
                <c:pt idx="258">
                  <c:v>397.51</c:v>
                </c:pt>
                <c:pt idx="259">
                  <c:v>399.17</c:v>
                </c:pt>
                <c:pt idx="260">
                  <c:v>403.05</c:v>
                </c:pt>
                <c:pt idx="261">
                  <c:v>390.31</c:v>
                </c:pt>
                <c:pt idx="262">
                  <c:v>390.8</c:v>
                </c:pt>
                <c:pt idx="263">
                  <c:v>380.94</c:v>
                </c:pt>
                <c:pt idx="264">
                  <c:v>380.94</c:v>
                </c:pt>
                <c:pt idx="265">
                  <c:v>354.4</c:v>
                </c:pt>
                <c:pt idx="266">
                  <c:v>347.32</c:v>
                </c:pt>
                <c:pt idx="267">
                  <c:v>348.1</c:v>
                </c:pt>
                <c:pt idx="268">
                  <c:v>343.91</c:v>
                </c:pt>
                <c:pt idx="269">
                  <c:v>343.39</c:v>
                </c:pt>
                <c:pt idx="270">
                  <c:v>341.55</c:v>
                </c:pt>
                <c:pt idx="271">
                  <c:v>342.68</c:v>
                </c:pt>
                <c:pt idx="272">
                  <c:v>341.03</c:v>
                </c:pt>
                <c:pt idx="273">
                  <c:v>347.01</c:v>
                </c:pt>
                <c:pt idx="274">
                  <c:v>354.68</c:v>
                </c:pt>
                <c:pt idx="275">
                  <c:v>364.06</c:v>
                </c:pt>
                <c:pt idx="276">
                  <c:v>363.06</c:v>
                </c:pt>
                <c:pt idx="277">
                  <c:v>358.88</c:v>
                </c:pt>
                <c:pt idx="278">
                  <c:v>367.6</c:v>
                </c:pt>
                <c:pt idx="279">
                  <c:v>368.15</c:v>
                </c:pt>
                <c:pt idx="280">
                  <c:v>370.1</c:v>
                </c:pt>
                <c:pt idx="281">
                  <c:v>374.53</c:v>
                </c:pt>
                <c:pt idx="282">
                  <c:v>370.57</c:v>
                </c:pt>
                <c:pt idx="283">
                  <c:v>363.06</c:v>
                </c:pt>
                <c:pt idx="284">
                  <c:v>360.24</c:v>
                </c:pt>
                <c:pt idx="285">
                  <c:v>363.94</c:v>
                </c:pt>
                <c:pt idx="286">
                  <c:v>360.05</c:v>
                </c:pt>
                <c:pt idx="287">
                  <c:v>349.06</c:v>
                </c:pt>
                <c:pt idx="288">
                  <c:v>346.04</c:v>
                </c:pt>
                <c:pt idx="289">
                  <c:v>346.04</c:v>
                </c:pt>
                <c:pt idx="290">
                  <c:v>344.27</c:v>
                </c:pt>
                <c:pt idx="291">
                  <c:v>341.19</c:v>
                </c:pt>
                <c:pt idx="292">
                  <c:v>340.19</c:v>
                </c:pt>
                <c:pt idx="293">
                  <c:v>350.12</c:v>
                </c:pt>
                <c:pt idx="294">
                  <c:v>341.29</c:v>
                </c:pt>
                <c:pt idx="295">
                  <c:v>328.2</c:v>
                </c:pt>
                <c:pt idx="296">
                  <c:v>336.38</c:v>
                </c:pt>
                <c:pt idx="297">
                  <c:v>333.42</c:v>
                </c:pt>
                <c:pt idx="298">
                  <c:v>329.67</c:v>
                </c:pt>
                <c:pt idx="299">
                  <c:v>321.89</c:v>
                </c:pt>
                <c:pt idx="300">
                  <c:v>321.37</c:v>
                </c:pt>
                <c:pt idx="301">
                  <c:v>333.59</c:v>
                </c:pt>
                <c:pt idx="302">
                  <c:v>329.9</c:v>
                </c:pt>
                <c:pt idx="303">
                  <c:v>327</c:v>
                </c:pt>
                <c:pt idx="304">
                  <c:v>324.98</c:v>
                </c:pt>
                <c:pt idx="305">
                  <c:v>329.16</c:v>
                </c:pt>
                <c:pt idx="306">
                  <c:v>340.76</c:v>
                </c:pt>
                <c:pt idx="307">
                  <c:v>343.27</c:v>
                </c:pt>
                <c:pt idx="308">
                  <c:v>345.38</c:v>
                </c:pt>
                <c:pt idx="309">
                  <c:v>339</c:v>
                </c:pt>
                <c:pt idx="310">
                  <c:v>343.01</c:v>
                </c:pt>
                <c:pt idx="311">
                  <c:v>335.61</c:v>
                </c:pt>
                <c:pt idx="312">
                  <c:v>336.23</c:v>
                </c:pt>
                <c:pt idx="313">
                  <c:v>337.49</c:v>
                </c:pt>
                <c:pt idx="314">
                  <c:v>335.3</c:v>
                </c:pt>
                <c:pt idx="315">
                  <c:v>339.66</c:v>
                </c:pt>
                <c:pt idx="316">
                  <c:v>335.59</c:v>
                </c:pt>
                <c:pt idx="317">
                  <c:v>330.1</c:v>
                </c:pt>
                <c:pt idx="318">
                  <c:v>330.22</c:v>
                </c:pt>
                <c:pt idx="319">
                  <c:v>328.21</c:v>
                </c:pt>
                <c:pt idx="320">
                  <c:v>323.95999999999998</c:v>
                </c:pt>
                <c:pt idx="321">
                  <c:v>316.26</c:v>
                </c:pt>
                <c:pt idx="322">
                  <c:v>314.14999999999998</c:v>
                </c:pt>
                <c:pt idx="323">
                  <c:v>321.39</c:v>
                </c:pt>
                <c:pt idx="324">
                  <c:v>320.76</c:v>
                </c:pt>
                <c:pt idx="325">
                  <c:v>319.77999999999997</c:v>
                </c:pt>
                <c:pt idx="326">
                  <c:v>321.97000000000003</c:v>
                </c:pt>
                <c:pt idx="327">
                  <c:v>321.64</c:v>
                </c:pt>
                <c:pt idx="328">
                  <c:v>321.64</c:v>
                </c:pt>
                <c:pt idx="329">
                  <c:v>329.88</c:v>
                </c:pt>
                <c:pt idx="330">
                  <c:v>335.95</c:v>
                </c:pt>
                <c:pt idx="331">
                  <c:v>341.06</c:v>
                </c:pt>
                <c:pt idx="332">
                  <c:v>334.3</c:v>
                </c:pt>
                <c:pt idx="333">
                  <c:v>319.77</c:v>
                </c:pt>
                <c:pt idx="334">
                  <c:v>321.42</c:v>
                </c:pt>
                <c:pt idx="335">
                  <c:v>313.12</c:v>
                </c:pt>
                <c:pt idx="336">
                  <c:v>313.23</c:v>
                </c:pt>
                <c:pt idx="337">
                  <c:v>318.41000000000003</c:v>
                </c:pt>
                <c:pt idx="338">
                  <c:v>305.49</c:v>
                </c:pt>
                <c:pt idx="339">
                  <c:v>310.42</c:v>
                </c:pt>
                <c:pt idx="340">
                  <c:v>314.66000000000003</c:v>
                </c:pt>
                <c:pt idx="341">
                  <c:v>324.11</c:v>
                </c:pt>
                <c:pt idx="342">
                  <c:v>313.07</c:v>
                </c:pt>
                <c:pt idx="343">
                  <c:v>312.95999999999998</c:v>
                </c:pt>
                <c:pt idx="344">
                  <c:v>308.89</c:v>
                </c:pt>
                <c:pt idx="345">
                  <c:v>305.06</c:v>
                </c:pt>
                <c:pt idx="346">
                  <c:v>301.55</c:v>
                </c:pt>
                <c:pt idx="347">
                  <c:v>299.41000000000003</c:v>
                </c:pt>
                <c:pt idx="348">
                  <c:v>306.99</c:v>
                </c:pt>
                <c:pt idx="349">
                  <c:v>303.44</c:v>
                </c:pt>
                <c:pt idx="350">
                  <c:v>312.97000000000003</c:v>
                </c:pt>
                <c:pt idx="351">
                  <c:v>306.73</c:v>
                </c:pt>
                <c:pt idx="352">
                  <c:v>308.2</c:v>
                </c:pt>
                <c:pt idx="353">
                  <c:v>306.8</c:v>
                </c:pt>
                <c:pt idx="354">
                  <c:v>316.61</c:v>
                </c:pt>
                <c:pt idx="355">
                  <c:v>313.95</c:v>
                </c:pt>
                <c:pt idx="356">
                  <c:v>314.89999999999998</c:v>
                </c:pt>
                <c:pt idx="357">
                  <c:v>323.63</c:v>
                </c:pt>
                <c:pt idx="358">
                  <c:v>328.58</c:v>
                </c:pt>
                <c:pt idx="359">
                  <c:v>328.58</c:v>
                </c:pt>
                <c:pt idx="360">
                  <c:v>326.85000000000002</c:v>
                </c:pt>
                <c:pt idx="361">
                  <c:v>321.85000000000002</c:v>
                </c:pt>
                <c:pt idx="362">
                  <c:v>324.25</c:v>
                </c:pt>
                <c:pt idx="363">
                  <c:v>318.68</c:v>
                </c:pt>
                <c:pt idx="364">
                  <c:v>320.51</c:v>
                </c:pt>
                <c:pt idx="365">
                  <c:v>321.51</c:v>
                </c:pt>
                <c:pt idx="366">
                  <c:v>314.68</c:v>
                </c:pt>
                <c:pt idx="367">
                  <c:v>304.22000000000003</c:v>
                </c:pt>
                <c:pt idx="368">
                  <c:v>287.02</c:v>
                </c:pt>
                <c:pt idx="369">
                  <c:v>283.32</c:v>
                </c:pt>
                <c:pt idx="370">
                  <c:v>282.54000000000002</c:v>
                </c:pt>
                <c:pt idx="371">
                  <c:v>290.07</c:v>
                </c:pt>
                <c:pt idx="372">
                  <c:v>284.98</c:v>
                </c:pt>
                <c:pt idx="373">
                  <c:v>279.79000000000002</c:v>
                </c:pt>
                <c:pt idx="374">
                  <c:v>279.79000000000002</c:v>
                </c:pt>
                <c:pt idx="375">
                  <c:v>284.81</c:v>
                </c:pt>
                <c:pt idx="376">
                  <c:v>284.54000000000002</c:v>
                </c:pt>
                <c:pt idx="377">
                  <c:v>286.17</c:v>
                </c:pt>
                <c:pt idx="378">
                  <c:v>302.75</c:v>
                </c:pt>
                <c:pt idx="379">
                  <c:v>300.77999999999997</c:v>
                </c:pt>
                <c:pt idx="380">
                  <c:v>299.49</c:v>
                </c:pt>
                <c:pt idx="381">
                  <c:v>303.27999999999997</c:v>
                </c:pt>
                <c:pt idx="382">
                  <c:v>297.02</c:v>
                </c:pt>
                <c:pt idx="383">
                  <c:v>299.23</c:v>
                </c:pt>
                <c:pt idx="384">
                  <c:v>299.23</c:v>
                </c:pt>
                <c:pt idx="385">
                  <c:v>297.2</c:v>
                </c:pt>
                <c:pt idx="386">
                  <c:v>293.76</c:v>
                </c:pt>
                <c:pt idx="387">
                  <c:v>298.60000000000002</c:v>
                </c:pt>
                <c:pt idx="388">
                  <c:v>296.47000000000003</c:v>
                </c:pt>
                <c:pt idx="389">
                  <c:v>293.18</c:v>
                </c:pt>
                <c:pt idx="390">
                  <c:v>292.52999999999997</c:v>
                </c:pt>
                <c:pt idx="391">
                  <c:v>290.14999999999998</c:v>
                </c:pt>
                <c:pt idx="392">
                  <c:v>281.58999999999997</c:v>
                </c:pt>
                <c:pt idx="393">
                  <c:v>293.87</c:v>
                </c:pt>
                <c:pt idx="394">
                  <c:v>301.26</c:v>
                </c:pt>
                <c:pt idx="395">
                  <c:v>318.05</c:v>
                </c:pt>
                <c:pt idx="396">
                  <c:v>321.45</c:v>
                </c:pt>
                <c:pt idx="397">
                  <c:v>326.54000000000002</c:v>
                </c:pt>
                <c:pt idx="398">
                  <c:v>323.93</c:v>
                </c:pt>
                <c:pt idx="399">
                  <c:v>324.12</c:v>
                </c:pt>
                <c:pt idx="400">
                  <c:v>318.55</c:v>
                </c:pt>
                <c:pt idx="401">
                  <c:v>324.54000000000002</c:v>
                </c:pt>
                <c:pt idx="402">
                  <c:v>329.11</c:v>
                </c:pt>
                <c:pt idx="403">
                  <c:v>333.39</c:v>
                </c:pt>
                <c:pt idx="404">
                  <c:v>332.08</c:v>
                </c:pt>
                <c:pt idx="405">
                  <c:v>327.88</c:v>
                </c:pt>
                <c:pt idx="406">
                  <c:v>333.17</c:v>
                </c:pt>
                <c:pt idx="407">
                  <c:v>331.87</c:v>
                </c:pt>
                <c:pt idx="408">
                  <c:v>334.67</c:v>
                </c:pt>
                <c:pt idx="409">
                  <c:v>334.68</c:v>
                </c:pt>
                <c:pt idx="410">
                  <c:v>336.62</c:v>
                </c:pt>
                <c:pt idx="411">
                  <c:v>347.91</c:v>
                </c:pt>
                <c:pt idx="412">
                  <c:v>351.68</c:v>
                </c:pt>
                <c:pt idx="413">
                  <c:v>353.82</c:v>
                </c:pt>
                <c:pt idx="414">
                  <c:v>355.85</c:v>
                </c:pt>
                <c:pt idx="415">
                  <c:v>354.97</c:v>
                </c:pt>
                <c:pt idx="416">
                  <c:v>353.74</c:v>
                </c:pt>
                <c:pt idx="417">
                  <c:v>354.52</c:v>
                </c:pt>
                <c:pt idx="418">
                  <c:v>349.27</c:v>
                </c:pt>
                <c:pt idx="419">
                  <c:v>342.42</c:v>
                </c:pt>
                <c:pt idx="420">
                  <c:v>340.18</c:v>
                </c:pt>
                <c:pt idx="421">
                  <c:v>341.94</c:v>
                </c:pt>
                <c:pt idx="422">
                  <c:v>346.49</c:v>
                </c:pt>
                <c:pt idx="423">
                  <c:v>336.4</c:v>
                </c:pt>
                <c:pt idx="424">
                  <c:v>333.92</c:v>
                </c:pt>
                <c:pt idx="425">
                  <c:v>333.63</c:v>
                </c:pt>
                <c:pt idx="426">
                  <c:v>332.67</c:v>
                </c:pt>
                <c:pt idx="427">
                  <c:v>333.5</c:v>
                </c:pt>
                <c:pt idx="428">
                  <c:v>331.48</c:v>
                </c:pt>
                <c:pt idx="429">
                  <c:v>331.48</c:v>
                </c:pt>
                <c:pt idx="430">
                  <c:v>326.49</c:v>
                </c:pt>
                <c:pt idx="431">
                  <c:v>330.56</c:v>
                </c:pt>
                <c:pt idx="432">
                  <c:v>335.38</c:v>
                </c:pt>
                <c:pt idx="433">
                  <c:v>340.1</c:v>
                </c:pt>
                <c:pt idx="434">
                  <c:v>342.58</c:v>
                </c:pt>
                <c:pt idx="435">
                  <c:v>328.39</c:v>
                </c:pt>
                <c:pt idx="436">
                  <c:v>327.26</c:v>
                </c:pt>
                <c:pt idx="437">
                  <c:v>331.62</c:v>
                </c:pt>
                <c:pt idx="438">
                  <c:v>326.20999999999998</c:v>
                </c:pt>
                <c:pt idx="439">
                  <c:v>328.66</c:v>
                </c:pt>
                <c:pt idx="440">
                  <c:v>323.26</c:v>
                </c:pt>
                <c:pt idx="441">
                  <c:v>320.70999999999998</c:v>
                </c:pt>
                <c:pt idx="442">
                  <c:v>312.92</c:v>
                </c:pt>
                <c:pt idx="443">
                  <c:v>301.97000000000003</c:v>
                </c:pt>
                <c:pt idx="444">
                  <c:v>294.62</c:v>
                </c:pt>
                <c:pt idx="445">
                  <c:v>291.38</c:v>
                </c:pt>
                <c:pt idx="446">
                  <c:v>300.79000000000002</c:v>
                </c:pt>
                <c:pt idx="447">
                  <c:v>296.11</c:v>
                </c:pt>
                <c:pt idx="448">
                  <c:v>293.05</c:v>
                </c:pt>
                <c:pt idx="449">
                  <c:v>299.14999999999998</c:v>
                </c:pt>
                <c:pt idx="450">
                  <c:v>314.87</c:v>
                </c:pt>
                <c:pt idx="451">
                  <c:v>309</c:v>
                </c:pt>
                <c:pt idx="452">
                  <c:v>304.67</c:v>
                </c:pt>
                <c:pt idx="453">
                  <c:v>301.08</c:v>
                </c:pt>
                <c:pt idx="454">
                  <c:v>300.54000000000002</c:v>
                </c:pt>
                <c:pt idx="455">
                  <c:v>294.20999999999998</c:v>
                </c:pt>
                <c:pt idx="456">
                  <c:v>295.31</c:v>
                </c:pt>
                <c:pt idx="457">
                  <c:v>307.07</c:v>
                </c:pt>
                <c:pt idx="458">
                  <c:v>299.99</c:v>
                </c:pt>
                <c:pt idx="459">
                  <c:v>306.70999999999998</c:v>
                </c:pt>
                <c:pt idx="460">
                  <c:v>313.85000000000002</c:v>
                </c:pt>
                <c:pt idx="461">
                  <c:v>311.76</c:v>
                </c:pt>
                <c:pt idx="462">
                  <c:v>310.81</c:v>
                </c:pt>
                <c:pt idx="463">
                  <c:v>325.10000000000002</c:v>
                </c:pt>
                <c:pt idx="464">
                  <c:v>328.7</c:v>
                </c:pt>
                <c:pt idx="465">
                  <c:v>332.4</c:v>
                </c:pt>
                <c:pt idx="466">
                  <c:v>335.69</c:v>
                </c:pt>
                <c:pt idx="467">
                  <c:v>337.18</c:v>
                </c:pt>
                <c:pt idx="468">
                  <c:v>341.82</c:v>
                </c:pt>
                <c:pt idx="469">
                  <c:v>344.51</c:v>
                </c:pt>
                <c:pt idx="470">
                  <c:v>348.58</c:v>
                </c:pt>
                <c:pt idx="471">
                  <c:v>349.79</c:v>
                </c:pt>
                <c:pt idx="472">
                  <c:v>348.87</c:v>
                </c:pt>
                <c:pt idx="473">
                  <c:v>357.91</c:v>
                </c:pt>
                <c:pt idx="474">
                  <c:v>362.56</c:v>
                </c:pt>
                <c:pt idx="475">
                  <c:v>364.02</c:v>
                </c:pt>
                <c:pt idx="476">
                  <c:v>362</c:v>
                </c:pt>
                <c:pt idx="477">
                  <c:v>378.31</c:v>
                </c:pt>
                <c:pt idx="478">
                  <c:v>385.17</c:v>
                </c:pt>
                <c:pt idx="479">
                  <c:v>382.36</c:v>
                </c:pt>
                <c:pt idx="480">
                  <c:v>382.88</c:v>
                </c:pt>
                <c:pt idx="481">
                  <c:v>382.33</c:v>
                </c:pt>
                <c:pt idx="482">
                  <c:v>379.78</c:v>
                </c:pt>
                <c:pt idx="483">
                  <c:v>379.2</c:v>
                </c:pt>
                <c:pt idx="484">
                  <c:v>380.21</c:v>
                </c:pt>
                <c:pt idx="485">
                  <c:v>383.87</c:v>
                </c:pt>
                <c:pt idx="486">
                  <c:v>386.25</c:v>
                </c:pt>
                <c:pt idx="487">
                  <c:v>386.25</c:v>
                </c:pt>
                <c:pt idx="488">
                  <c:v>388.86</c:v>
                </c:pt>
                <c:pt idx="489">
                  <c:v>382.36</c:v>
                </c:pt>
                <c:pt idx="490">
                  <c:v>383.71</c:v>
                </c:pt>
                <c:pt idx="491">
                  <c:v>386.15</c:v>
                </c:pt>
                <c:pt idx="492">
                  <c:v>383.81</c:v>
                </c:pt>
                <c:pt idx="493">
                  <c:v>380.58</c:v>
                </c:pt>
                <c:pt idx="494">
                  <c:v>371.54</c:v>
                </c:pt>
                <c:pt idx="495">
                  <c:v>362.91</c:v>
                </c:pt>
                <c:pt idx="496">
                  <c:v>359.92</c:v>
                </c:pt>
                <c:pt idx="497">
                  <c:v>358.08</c:v>
                </c:pt>
                <c:pt idx="498">
                  <c:v>359.14</c:v>
                </c:pt>
                <c:pt idx="499">
                  <c:v>363.18</c:v>
                </c:pt>
                <c:pt idx="500">
                  <c:v>368.69</c:v>
                </c:pt>
                <c:pt idx="501">
                  <c:v>360.38</c:v>
                </c:pt>
                <c:pt idx="502">
                  <c:v>349.83</c:v>
                </c:pt>
                <c:pt idx="503">
                  <c:v>346.35</c:v>
                </c:pt>
                <c:pt idx="504">
                  <c:v>344.61</c:v>
                </c:pt>
                <c:pt idx="505">
                  <c:v>344.49</c:v>
                </c:pt>
                <c:pt idx="506">
                  <c:v>350.16</c:v>
                </c:pt>
                <c:pt idx="507">
                  <c:v>345.58</c:v>
                </c:pt>
                <c:pt idx="508">
                  <c:v>345.51</c:v>
                </c:pt>
                <c:pt idx="509">
                  <c:v>345.51</c:v>
                </c:pt>
                <c:pt idx="510">
                  <c:v>341.97</c:v>
                </c:pt>
                <c:pt idx="511">
                  <c:v>340.87</c:v>
                </c:pt>
                <c:pt idx="512">
                  <c:v>343.43</c:v>
                </c:pt>
                <c:pt idx="513">
                  <c:v>343.38</c:v>
                </c:pt>
                <c:pt idx="514">
                  <c:v>343.38</c:v>
                </c:pt>
                <c:pt idx="515">
                  <c:v>346.22</c:v>
                </c:pt>
                <c:pt idx="516">
                  <c:v>347.7</c:v>
                </c:pt>
                <c:pt idx="517">
                  <c:v>343.76</c:v>
                </c:pt>
                <c:pt idx="518">
                  <c:v>348.08</c:v>
                </c:pt>
                <c:pt idx="519">
                  <c:v>353</c:v>
                </c:pt>
                <c:pt idx="520">
                  <c:v>357.36</c:v>
                </c:pt>
                <c:pt idx="521">
                  <c:v>364.48</c:v>
                </c:pt>
                <c:pt idx="522">
                  <c:v>369.94</c:v>
                </c:pt>
                <c:pt idx="523">
                  <c:v>374</c:v>
                </c:pt>
                <c:pt idx="524">
                  <c:v>374</c:v>
                </c:pt>
                <c:pt idx="525">
                  <c:v>349.92</c:v>
                </c:pt>
                <c:pt idx="526">
                  <c:v>349.09</c:v>
                </c:pt>
                <c:pt idx="527">
                  <c:v>350.75</c:v>
                </c:pt>
                <c:pt idx="528">
                  <c:v>341.84</c:v>
                </c:pt>
                <c:pt idx="529">
                  <c:v>349.14</c:v>
                </c:pt>
                <c:pt idx="530">
                  <c:v>348.33</c:v>
                </c:pt>
                <c:pt idx="531">
                  <c:v>349.63</c:v>
                </c:pt>
                <c:pt idx="532">
                  <c:v>354.97</c:v>
                </c:pt>
                <c:pt idx="533">
                  <c:v>353.7</c:v>
                </c:pt>
                <c:pt idx="534">
                  <c:v>357.46</c:v>
                </c:pt>
                <c:pt idx="535">
                  <c:v>365.81</c:v>
                </c:pt>
                <c:pt idx="536">
                  <c:v>365.71</c:v>
                </c:pt>
                <c:pt idx="537">
                  <c:v>369.47</c:v>
                </c:pt>
                <c:pt idx="538">
                  <c:v>369.95</c:v>
                </c:pt>
                <c:pt idx="539">
                  <c:v>370.8</c:v>
                </c:pt>
                <c:pt idx="540">
                  <c:v>374.4</c:v>
                </c:pt>
                <c:pt idx="541">
                  <c:v>375.1</c:v>
                </c:pt>
                <c:pt idx="542">
                  <c:v>367.99</c:v>
                </c:pt>
                <c:pt idx="543">
                  <c:v>371.28</c:v>
                </c:pt>
                <c:pt idx="544">
                  <c:v>374.02</c:v>
                </c:pt>
                <c:pt idx="545">
                  <c:v>371.78</c:v>
                </c:pt>
                <c:pt idx="546">
                  <c:v>374.34</c:v>
                </c:pt>
                <c:pt idx="547">
                  <c:v>370.2</c:v>
                </c:pt>
                <c:pt idx="548">
                  <c:v>368.5</c:v>
                </c:pt>
                <c:pt idx="549">
                  <c:v>368.5</c:v>
                </c:pt>
                <c:pt idx="550">
                  <c:v>361.12</c:v>
                </c:pt>
                <c:pt idx="551">
                  <c:v>360.89</c:v>
                </c:pt>
                <c:pt idx="552">
                  <c:v>363.54</c:v>
                </c:pt>
                <c:pt idx="553">
                  <c:v>363.85</c:v>
                </c:pt>
                <c:pt idx="554">
                  <c:v>365.53</c:v>
                </c:pt>
                <c:pt idx="555">
                  <c:v>351.65</c:v>
                </c:pt>
                <c:pt idx="556">
                  <c:v>346.23</c:v>
                </c:pt>
                <c:pt idx="557">
                  <c:v>349.1</c:v>
                </c:pt>
                <c:pt idx="558">
                  <c:v>357.09</c:v>
                </c:pt>
                <c:pt idx="559">
                  <c:v>357.05</c:v>
                </c:pt>
                <c:pt idx="560">
                  <c:v>346.08</c:v>
                </c:pt>
                <c:pt idx="561">
                  <c:v>349.29</c:v>
                </c:pt>
                <c:pt idx="562">
                  <c:v>342.09</c:v>
                </c:pt>
                <c:pt idx="563">
                  <c:v>327.67</c:v>
                </c:pt>
                <c:pt idx="564">
                  <c:v>315.51</c:v>
                </c:pt>
                <c:pt idx="565">
                  <c:v>322.14999999999998</c:v>
                </c:pt>
                <c:pt idx="566">
                  <c:v>312.19</c:v>
                </c:pt>
                <c:pt idx="567">
                  <c:v>315.08999999999997</c:v>
                </c:pt>
                <c:pt idx="568">
                  <c:v>303.54000000000002</c:v>
                </c:pt>
                <c:pt idx="569">
                  <c:v>309.52999999999997</c:v>
                </c:pt>
                <c:pt idx="570">
                  <c:v>317.27999999999997</c:v>
                </c:pt>
                <c:pt idx="571">
                  <c:v>313.67</c:v>
                </c:pt>
                <c:pt idx="572">
                  <c:v>314.85000000000002</c:v>
                </c:pt>
                <c:pt idx="573">
                  <c:v>312.57</c:v>
                </c:pt>
                <c:pt idx="574">
                  <c:v>318.52999999999997</c:v>
                </c:pt>
                <c:pt idx="575">
                  <c:v>318.44</c:v>
                </c:pt>
                <c:pt idx="576">
                  <c:v>320.72000000000003</c:v>
                </c:pt>
                <c:pt idx="577">
                  <c:v>321.14</c:v>
                </c:pt>
                <c:pt idx="578">
                  <c:v>327.11</c:v>
                </c:pt>
                <c:pt idx="579">
                  <c:v>326.52</c:v>
                </c:pt>
                <c:pt idx="580">
                  <c:v>322.64999999999998</c:v>
                </c:pt>
                <c:pt idx="581">
                  <c:v>321.52999999999997</c:v>
                </c:pt>
                <c:pt idx="582">
                  <c:v>322.39999999999998</c:v>
                </c:pt>
                <c:pt idx="583">
                  <c:v>322.39999999999998</c:v>
                </c:pt>
                <c:pt idx="584">
                  <c:v>324.95999999999998</c:v>
                </c:pt>
                <c:pt idx="585">
                  <c:v>327.37</c:v>
                </c:pt>
                <c:pt idx="586">
                  <c:v>330.24</c:v>
                </c:pt>
                <c:pt idx="587">
                  <c:v>332.13</c:v>
                </c:pt>
                <c:pt idx="588">
                  <c:v>336.92</c:v>
                </c:pt>
                <c:pt idx="589">
                  <c:v>339.68</c:v>
                </c:pt>
                <c:pt idx="590">
                  <c:v>333.91</c:v>
                </c:pt>
                <c:pt idx="591">
                  <c:v>336.89</c:v>
                </c:pt>
                <c:pt idx="592">
                  <c:v>338.71</c:v>
                </c:pt>
                <c:pt idx="593">
                  <c:v>341.66</c:v>
                </c:pt>
                <c:pt idx="594">
                  <c:v>343.96</c:v>
                </c:pt>
                <c:pt idx="595">
                  <c:v>339.48</c:v>
                </c:pt>
                <c:pt idx="596">
                  <c:v>336.56</c:v>
                </c:pt>
                <c:pt idx="597">
                  <c:v>341.6</c:v>
                </c:pt>
                <c:pt idx="598">
                  <c:v>343.44</c:v>
                </c:pt>
                <c:pt idx="599">
                  <c:v>340.57</c:v>
                </c:pt>
                <c:pt idx="600">
                  <c:v>333.37</c:v>
                </c:pt>
                <c:pt idx="601">
                  <c:v>328.65</c:v>
                </c:pt>
                <c:pt idx="602">
                  <c:v>321.26</c:v>
                </c:pt>
                <c:pt idx="603">
                  <c:v>327.02</c:v>
                </c:pt>
                <c:pt idx="604">
                  <c:v>326.51</c:v>
                </c:pt>
                <c:pt idx="605">
                  <c:v>324.77</c:v>
                </c:pt>
                <c:pt idx="606">
                  <c:v>322.55</c:v>
                </c:pt>
                <c:pt idx="607">
                  <c:v>320.72000000000003</c:v>
                </c:pt>
                <c:pt idx="608">
                  <c:v>319.5</c:v>
                </c:pt>
                <c:pt idx="609">
                  <c:v>322.07</c:v>
                </c:pt>
                <c:pt idx="610">
                  <c:v>320.81</c:v>
                </c:pt>
                <c:pt idx="611">
                  <c:v>330.18</c:v>
                </c:pt>
                <c:pt idx="612">
                  <c:v>329.58</c:v>
                </c:pt>
                <c:pt idx="613">
                  <c:v>326.14999999999998</c:v>
                </c:pt>
                <c:pt idx="614">
                  <c:v>324.92</c:v>
                </c:pt>
                <c:pt idx="615">
                  <c:v>323.57</c:v>
                </c:pt>
                <c:pt idx="616">
                  <c:v>319.81</c:v>
                </c:pt>
                <c:pt idx="617">
                  <c:v>323.88</c:v>
                </c:pt>
                <c:pt idx="618">
                  <c:v>332.01</c:v>
                </c:pt>
                <c:pt idx="619">
                  <c:v>332.01</c:v>
                </c:pt>
                <c:pt idx="620">
                  <c:v>330.83</c:v>
                </c:pt>
                <c:pt idx="621">
                  <c:v>323.89999999999998</c:v>
                </c:pt>
                <c:pt idx="622">
                  <c:v>316.39999999999998</c:v>
                </c:pt>
                <c:pt idx="623">
                  <c:v>323.64999999999998</c:v>
                </c:pt>
                <c:pt idx="624">
                  <c:v>321.81</c:v>
                </c:pt>
                <c:pt idx="625">
                  <c:v>326.8</c:v>
                </c:pt>
                <c:pt idx="626">
                  <c:v>335.75</c:v>
                </c:pt>
                <c:pt idx="627">
                  <c:v>335.47</c:v>
                </c:pt>
                <c:pt idx="628">
                  <c:v>336.02</c:v>
                </c:pt>
                <c:pt idx="629">
                  <c:v>339.49</c:v>
                </c:pt>
                <c:pt idx="630">
                  <c:v>342.5</c:v>
                </c:pt>
                <c:pt idx="631">
                  <c:v>338.42</c:v>
                </c:pt>
                <c:pt idx="632">
                  <c:v>339.74</c:v>
                </c:pt>
                <c:pt idx="633">
                  <c:v>338.31</c:v>
                </c:pt>
                <c:pt idx="634">
                  <c:v>338.31</c:v>
                </c:pt>
                <c:pt idx="635">
                  <c:v>330.72</c:v>
                </c:pt>
                <c:pt idx="636">
                  <c:v>325.07</c:v>
                </c:pt>
                <c:pt idx="637">
                  <c:v>319.58</c:v>
                </c:pt>
                <c:pt idx="638">
                  <c:v>314.70999999999998</c:v>
                </c:pt>
                <c:pt idx="639">
                  <c:v>312.36</c:v>
                </c:pt>
                <c:pt idx="640">
                  <c:v>313.45</c:v>
                </c:pt>
                <c:pt idx="641">
                  <c:v>313.66000000000003</c:v>
                </c:pt>
                <c:pt idx="642">
                  <c:v>323.08999999999997</c:v>
                </c:pt>
                <c:pt idx="643">
                  <c:v>322.54000000000002</c:v>
                </c:pt>
                <c:pt idx="644">
                  <c:v>326.61</c:v>
                </c:pt>
                <c:pt idx="645">
                  <c:v>326.61</c:v>
                </c:pt>
                <c:pt idx="646">
                  <c:v>320.05</c:v>
                </c:pt>
                <c:pt idx="647">
                  <c:v>313</c:v>
                </c:pt>
                <c:pt idx="648">
                  <c:v>315.17</c:v>
                </c:pt>
                <c:pt idx="649">
                  <c:v>316.47000000000003</c:v>
                </c:pt>
                <c:pt idx="650">
                  <c:v>320.88</c:v>
                </c:pt>
                <c:pt idx="651">
                  <c:v>326.39999999999998</c:v>
                </c:pt>
                <c:pt idx="652">
                  <c:v>328.68</c:v>
                </c:pt>
                <c:pt idx="653">
                  <c:v>326.19</c:v>
                </c:pt>
                <c:pt idx="654">
                  <c:v>327.2</c:v>
                </c:pt>
                <c:pt idx="655">
                  <c:v>337.27</c:v>
                </c:pt>
                <c:pt idx="656">
                  <c:v>340.55</c:v>
                </c:pt>
                <c:pt idx="657">
                  <c:v>350.86</c:v>
                </c:pt>
                <c:pt idx="658">
                  <c:v>351.96</c:v>
                </c:pt>
                <c:pt idx="659">
                  <c:v>358.93</c:v>
                </c:pt>
                <c:pt idx="660">
                  <c:v>354.7</c:v>
                </c:pt>
                <c:pt idx="661">
                  <c:v>357.56</c:v>
                </c:pt>
                <c:pt idx="662">
                  <c:v>354.51</c:v>
                </c:pt>
                <c:pt idx="663">
                  <c:v>353.23</c:v>
                </c:pt>
                <c:pt idx="664">
                  <c:v>355.87</c:v>
                </c:pt>
                <c:pt idx="665">
                  <c:v>357.72</c:v>
                </c:pt>
                <c:pt idx="666">
                  <c:v>351.1</c:v>
                </c:pt>
                <c:pt idx="667">
                  <c:v>353.16</c:v>
                </c:pt>
                <c:pt idx="668">
                  <c:v>353.22</c:v>
                </c:pt>
                <c:pt idx="669">
                  <c:v>355.56</c:v>
                </c:pt>
                <c:pt idx="670">
                  <c:v>348.26</c:v>
                </c:pt>
                <c:pt idx="671">
                  <c:v>342.69</c:v>
                </c:pt>
                <c:pt idx="672">
                  <c:v>340.4</c:v>
                </c:pt>
                <c:pt idx="673">
                  <c:v>340.73</c:v>
                </c:pt>
                <c:pt idx="674">
                  <c:v>337.74</c:v>
                </c:pt>
                <c:pt idx="675">
                  <c:v>332.21</c:v>
                </c:pt>
                <c:pt idx="676">
                  <c:v>329.11</c:v>
                </c:pt>
                <c:pt idx="677">
                  <c:v>327.52</c:v>
                </c:pt>
                <c:pt idx="678">
                  <c:v>324.93</c:v>
                </c:pt>
                <c:pt idx="679">
                  <c:v>322.06</c:v>
                </c:pt>
                <c:pt idx="680">
                  <c:v>318.79000000000002</c:v>
                </c:pt>
                <c:pt idx="681">
                  <c:v>322.33</c:v>
                </c:pt>
                <c:pt idx="682">
                  <c:v>319.95999999999998</c:v>
                </c:pt>
                <c:pt idx="683">
                  <c:v>320.14999999999998</c:v>
                </c:pt>
                <c:pt idx="684">
                  <c:v>325.97000000000003</c:v>
                </c:pt>
                <c:pt idx="685">
                  <c:v>332.55</c:v>
                </c:pt>
                <c:pt idx="686">
                  <c:v>328.58</c:v>
                </c:pt>
                <c:pt idx="687">
                  <c:v>327.71</c:v>
                </c:pt>
                <c:pt idx="688">
                  <c:v>327.39999999999998</c:v>
                </c:pt>
                <c:pt idx="689">
                  <c:v>327.39999999999998</c:v>
                </c:pt>
                <c:pt idx="690">
                  <c:v>323.75</c:v>
                </c:pt>
                <c:pt idx="691">
                  <c:v>321.13</c:v>
                </c:pt>
                <c:pt idx="692">
                  <c:v>321.95999999999998</c:v>
                </c:pt>
                <c:pt idx="693">
                  <c:v>325.52</c:v>
                </c:pt>
                <c:pt idx="694">
                  <c:v>324.64999999999998</c:v>
                </c:pt>
                <c:pt idx="695">
                  <c:v>330.9</c:v>
                </c:pt>
                <c:pt idx="696">
                  <c:v>334.98</c:v>
                </c:pt>
                <c:pt idx="697">
                  <c:v>344.57</c:v>
                </c:pt>
                <c:pt idx="698">
                  <c:v>342.54</c:v>
                </c:pt>
                <c:pt idx="699">
                  <c:v>343.32</c:v>
                </c:pt>
                <c:pt idx="700">
                  <c:v>341.89</c:v>
                </c:pt>
                <c:pt idx="701">
                  <c:v>336.7</c:v>
                </c:pt>
                <c:pt idx="702">
                  <c:v>330.24</c:v>
                </c:pt>
                <c:pt idx="703">
                  <c:v>327.89</c:v>
                </c:pt>
                <c:pt idx="704">
                  <c:v>328.84</c:v>
                </c:pt>
                <c:pt idx="705">
                  <c:v>323.82</c:v>
                </c:pt>
                <c:pt idx="706">
                  <c:v>321.95</c:v>
                </c:pt>
                <c:pt idx="707">
                  <c:v>325.2</c:v>
                </c:pt>
                <c:pt idx="708">
                  <c:v>323.57</c:v>
                </c:pt>
                <c:pt idx="709">
                  <c:v>318.5</c:v>
                </c:pt>
                <c:pt idx="710">
                  <c:v>306.12</c:v>
                </c:pt>
                <c:pt idx="711">
                  <c:v>308.60000000000002</c:v>
                </c:pt>
                <c:pt idx="712">
                  <c:v>310.5</c:v>
                </c:pt>
                <c:pt idx="713">
                  <c:v>312.48</c:v>
                </c:pt>
                <c:pt idx="714">
                  <c:v>312.61</c:v>
                </c:pt>
                <c:pt idx="715">
                  <c:v>314.77</c:v>
                </c:pt>
                <c:pt idx="716">
                  <c:v>313.02</c:v>
                </c:pt>
                <c:pt idx="717">
                  <c:v>309.85000000000002</c:v>
                </c:pt>
                <c:pt idx="718">
                  <c:v>309.3</c:v>
                </c:pt>
                <c:pt idx="719">
                  <c:v>314.39</c:v>
                </c:pt>
                <c:pt idx="720">
                  <c:v>309.36</c:v>
                </c:pt>
                <c:pt idx="721">
                  <c:v>301.95999999999998</c:v>
                </c:pt>
                <c:pt idx="722">
                  <c:v>299.19</c:v>
                </c:pt>
                <c:pt idx="723">
                  <c:v>300.05</c:v>
                </c:pt>
                <c:pt idx="724">
                  <c:v>299.22000000000003</c:v>
                </c:pt>
                <c:pt idx="725">
                  <c:v>299.18</c:v>
                </c:pt>
                <c:pt idx="726">
                  <c:v>296.76</c:v>
                </c:pt>
                <c:pt idx="727">
                  <c:v>296.99</c:v>
                </c:pt>
                <c:pt idx="728">
                  <c:v>289.91000000000003</c:v>
                </c:pt>
                <c:pt idx="729">
                  <c:v>300.83</c:v>
                </c:pt>
                <c:pt idx="730">
                  <c:v>303.61</c:v>
                </c:pt>
                <c:pt idx="731">
                  <c:v>307.16000000000003</c:v>
                </c:pt>
                <c:pt idx="732">
                  <c:v>313.76</c:v>
                </c:pt>
                <c:pt idx="733">
                  <c:v>327.62</c:v>
                </c:pt>
                <c:pt idx="734">
                  <c:v>323.91000000000003</c:v>
                </c:pt>
                <c:pt idx="735">
                  <c:v>323.95</c:v>
                </c:pt>
                <c:pt idx="736">
                  <c:v>324.56</c:v>
                </c:pt>
                <c:pt idx="737">
                  <c:v>320.77999999999997</c:v>
                </c:pt>
                <c:pt idx="738">
                  <c:v>325.51</c:v>
                </c:pt>
                <c:pt idx="739">
                  <c:v>326.91000000000003</c:v>
                </c:pt>
                <c:pt idx="740">
                  <c:v>338.72</c:v>
                </c:pt>
                <c:pt idx="741">
                  <c:v>337.6</c:v>
                </c:pt>
                <c:pt idx="742">
                  <c:v>336.67</c:v>
                </c:pt>
                <c:pt idx="743">
                  <c:v>339.19</c:v>
                </c:pt>
                <c:pt idx="744">
                  <c:v>339.45</c:v>
                </c:pt>
                <c:pt idx="745">
                  <c:v>334.97</c:v>
                </c:pt>
                <c:pt idx="746">
                  <c:v>338.64</c:v>
                </c:pt>
                <c:pt idx="747">
                  <c:v>338.64</c:v>
                </c:pt>
                <c:pt idx="748">
                  <c:v>339.15</c:v>
                </c:pt>
                <c:pt idx="749">
                  <c:v>337.71</c:v>
                </c:pt>
                <c:pt idx="750">
                  <c:v>337.65</c:v>
                </c:pt>
                <c:pt idx="751">
                  <c:v>340.26</c:v>
                </c:pt>
                <c:pt idx="752">
                  <c:v>341.54</c:v>
                </c:pt>
                <c:pt idx="753">
                  <c:v>348.43</c:v>
                </c:pt>
                <c:pt idx="754">
                  <c:v>349.39</c:v>
                </c:pt>
                <c:pt idx="755">
                  <c:v>341.75</c:v>
                </c:pt>
                <c:pt idx="756">
                  <c:v>341.97</c:v>
                </c:pt>
                <c:pt idx="757">
                  <c:v>344.62</c:v>
                </c:pt>
                <c:pt idx="758">
                  <c:v>350.83</c:v>
                </c:pt>
                <c:pt idx="759">
                  <c:v>351.76</c:v>
                </c:pt>
                <c:pt idx="760">
                  <c:v>352.61</c:v>
                </c:pt>
                <c:pt idx="761">
                  <c:v>362.73</c:v>
                </c:pt>
                <c:pt idx="762">
                  <c:v>383.47</c:v>
                </c:pt>
                <c:pt idx="763">
                  <c:v>380.51</c:v>
                </c:pt>
                <c:pt idx="764">
                  <c:v>376.4</c:v>
                </c:pt>
                <c:pt idx="765">
                  <c:v>382.45</c:v>
                </c:pt>
                <c:pt idx="766">
                  <c:v>377.52</c:v>
                </c:pt>
                <c:pt idx="767">
                  <c:v>380.57</c:v>
                </c:pt>
                <c:pt idx="768">
                  <c:v>380.65</c:v>
                </c:pt>
                <c:pt idx="769">
                  <c:v>380.65</c:v>
                </c:pt>
                <c:pt idx="770">
                  <c:v>381.61</c:v>
                </c:pt>
                <c:pt idx="771">
                  <c:v>384.48</c:v>
                </c:pt>
                <c:pt idx="772">
                  <c:v>386.41</c:v>
                </c:pt>
                <c:pt idx="773">
                  <c:v>385.77</c:v>
                </c:pt>
                <c:pt idx="774">
                  <c:v>385.77</c:v>
                </c:pt>
                <c:pt idx="775">
                  <c:v>388.3</c:v>
                </c:pt>
                <c:pt idx="776">
                  <c:v>381.79</c:v>
                </c:pt>
                <c:pt idx="777">
                  <c:v>382.95</c:v>
                </c:pt>
                <c:pt idx="778">
                  <c:v>386.44</c:v>
                </c:pt>
                <c:pt idx="779">
                  <c:v>388.86</c:v>
                </c:pt>
                <c:pt idx="780">
                  <c:v>383.74</c:v>
                </c:pt>
                <c:pt idx="781">
                  <c:v>381.96</c:v>
                </c:pt>
                <c:pt idx="782">
                  <c:v>379.75</c:v>
                </c:pt>
                <c:pt idx="783">
                  <c:v>377.75</c:v>
                </c:pt>
                <c:pt idx="784">
                  <c:v>377.75</c:v>
                </c:pt>
                <c:pt idx="785">
                  <c:v>380.45</c:v>
                </c:pt>
                <c:pt idx="786">
                  <c:v>377.18</c:v>
                </c:pt>
                <c:pt idx="787">
                  <c:v>376.91</c:v>
                </c:pt>
                <c:pt idx="788">
                  <c:v>382.2</c:v>
                </c:pt>
                <c:pt idx="789">
                  <c:v>385.96</c:v>
                </c:pt>
                <c:pt idx="790">
                  <c:v>380.77</c:v>
                </c:pt>
                <c:pt idx="791">
                  <c:v>379.4</c:v>
                </c:pt>
                <c:pt idx="792">
                  <c:v>382.7</c:v>
                </c:pt>
                <c:pt idx="793">
                  <c:v>377.79</c:v>
                </c:pt>
                <c:pt idx="794">
                  <c:v>380.56</c:v>
                </c:pt>
                <c:pt idx="795">
                  <c:v>386.87</c:v>
                </c:pt>
                <c:pt idx="796">
                  <c:v>384.01</c:v>
                </c:pt>
                <c:pt idx="797">
                  <c:v>383.85</c:v>
                </c:pt>
                <c:pt idx="798">
                  <c:v>387.86</c:v>
                </c:pt>
                <c:pt idx="799">
                  <c:v>383.02</c:v>
                </c:pt>
                <c:pt idx="800">
                  <c:v>384.99</c:v>
                </c:pt>
                <c:pt idx="801">
                  <c:v>386.66</c:v>
                </c:pt>
                <c:pt idx="802">
                  <c:v>385.04</c:v>
                </c:pt>
                <c:pt idx="803">
                  <c:v>384.26</c:v>
                </c:pt>
                <c:pt idx="804">
                  <c:v>392.64</c:v>
                </c:pt>
                <c:pt idx="805">
                  <c:v>378.75</c:v>
                </c:pt>
                <c:pt idx="806">
                  <c:v>378.04</c:v>
                </c:pt>
                <c:pt idx="807">
                  <c:v>385.42</c:v>
                </c:pt>
                <c:pt idx="808">
                  <c:v>384.44</c:v>
                </c:pt>
                <c:pt idx="809">
                  <c:v>384.44</c:v>
                </c:pt>
                <c:pt idx="810">
                  <c:v>384.52</c:v>
                </c:pt>
                <c:pt idx="811">
                  <c:v>388.27</c:v>
                </c:pt>
                <c:pt idx="812">
                  <c:v>390.47</c:v>
                </c:pt>
                <c:pt idx="813">
                  <c:v>391.05</c:v>
                </c:pt>
                <c:pt idx="814">
                  <c:v>390.22</c:v>
                </c:pt>
                <c:pt idx="815">
                  <c:v>390.81</c:v>
                </c:pt>
                <c:pt idx="816">
                  <c:v>393.18</c:v>
                </c:pt>
                <c:pt idx="817">
                  <c:v>389.05</c:v>
                </c:pt>
                <c:pt idx="818">
                  <c:v>388.1</c:v>
                </c:pt>
                <c:pt idx="819">
                  <c:v>392.25</c:v>
                </c:pt>
                <c:pt idx="820">
                  <c:v>390.91</c:v>
                </c:pt>
                <c:pt idx="821">
                  <c:v>389.57</c:v>
                </c:pt>
                <c:pt idx="822">
                  <c:v>388.43</c:v>
                </c:pt>
                <c:pt idx="823">
                  <c:v>386.99</c:v>
                </c:pt>
                <c:pt idx="824">
                  <c:v>386.16</c:v>
                </c:pt>
                <c:pt idx="825">
                  <c:v>388.18</c:v>
                </c:pt>
                <c:pt idx="826">
                  <c:v>392.31</c:v>
                </c:pt>
                <c:pt idx="827">
                  <c:v>388.61</c:v>
                </c:pt>
                <c:pt idx="828">
                  <c:v>387.21</c:v>
                </c:pt>
                <c:pt idx="829">
                  <c:v>384.37</c:v>
                </c:pt>
                <c:pt idx="830">
                  <c:v>388.66</c:v>
                </c:pt>
                <c:pt idx="831">
                  <c:v>396.47</c:v>
                </c:pt>
                <c:pt idx="832">
                  <c:v>413.71</c:v>
                </c:pt>
                <c:pt idx="833">
                  <c:v>406.82</c:v>
                </c:pt>
                <c:pt idx="834">
                  <c:v>404.94</c:v>
                </c:pt>
                <c:pt idx="835">
                  <c:v>406.18</c:v>
                </c:pt>
                <c:pt idx="836">
                  <c:v>415.25</c:v>
                </c:pt>
                <c:pt idx="837">
                  <c:v>417.69</c:v>
                </c:pt>
                <c:pt idx="838">
                  <c:v>417.69</c:v>
                </c:pt>
                <c:pt idx="839">
                  <c:v>413.51</c:v>
                </c:pt>
                <c:pt idx="840">
                  <c:v>410.15</c:v>
                </c:pt>
                <c:pt idx="841">
                  <c:v>414</c:v>
                </c:pt>
                <c:pt idx="842">
                  <c:v>406.25</c:v>
                </c:pt>
                <c:pt idx="843">
                  <c:v>408.07</c:v>
                </c:pt>
                <c:pt idx="844">
                  <c:v>410.54</c:v>
                </c:pt>
                <c:pt idx="845">
                  <c:v>410.71</c:v>
                </c:pt>
                <c:pt idx="846">
                  <c:v>400.76</c:v>
                </c:pt>
                <c:pt idx="847">
                  <c:v>397.48</c:v>
                </c:pt>
                <c:pt idx="848">
                  <c:v>389.49</c:v>
                </c:pt>
                <c:pt idx="849">
                  <c:v>400.88</c:v>
                </c:pt>
                <c:pt idx="850">
                  <c:v>396.86</c:v>
                </c:pt>
                <c:pt idx="851">
                  <c:v>403.91</c:v>
                </c:pt>
                <c:pt idx="852">
                  <c:v>403.11</c:v>
                </c:pt>
                <c:pt idx="853">
                  <c:v>404</c:v>
                </c:pt>
                <c:pt idx="854">
                  <c:v>417.35</c:v>
                </c:pt>
                <c:pt idx="855">
                  <c:v>424</c:v>
                </c:pt>
                <c:pt idx="856">
                  <c:v>423.04</c:v>
                </c:pt>
                <c:pt idx="857">
                  <c:v>420.05</c:v>
                </c:pt>
                <c:pt idx="858">
                  <c:v>427.57</c:v>
                </c:pt>
                <c:pt idx="859">
                  <c:v>430.81</c:v>
                </c:pt>
                <c:pt idx="860">
                  <c:v>426.71</c:v>
                </c:pt>
                <c:pt idx="861">
                  <c:v>426.95</c:v>
                </c:pt>
                <c:pt idx="862">
                  <c:v>432.57</c:v>
                </c:pt>
                <c:pt idx="863">
                  <c:v>438.18</c:v>
                </c:pt>
                <c:pt idx="864">
                  <c:v>443.67</c:v>
                </c:pt>
                <c:pt idx="865">
                  <c:v>443.8</c:v>
                </c:pt>
                <c:pt idx="866">
                  <c:v>446.95</c:v>
                </c:pt>
                <c:pt idx="867">
                  <c:v>455.56</c:v>
                </c:pt>
                <c:pt idx="868">
                  <c:v>454.73</c:v>
                </c:pt>
                <c:pt idx="869">
                  <c:v>453.56</c:v>
                </c:pt>
                <c:pt idx="870">
                  <c:v>458.47</c:v>
                </c:pt>
                <c:pt idx="871">
                  <c:v>466.09</c:v>
                </c:pt>
                <c:pt idx="872">
                  <c:v>464.52</c:v>
                </c:pt>
                <c:pt idx="873">
                  <c:v>467.72</c:v>
                </c:pt>
                <c:pt idx="874">
                  <c:v>462.94</c:v>
                </c:pt>
                <c:pt idx="875">
                  <c:v>470.41</c:v>
                </c:pt>
                <c:pt idx="876">
                  <c:v>462.38</c:v>
                </c:pt>
                <c:pt idx="877">
                  <c:v>458.15</c:v>
                </c:pt>
                <c:pt idx="878">
                  <c:v>461.18</c:v>
                </c:pt>
                <c:pt idx="879">
                  <c:v>461.18</c:v>
                </c:pt>
                <c:pt idx="880">
                  <c:v>459.81</c:v>
                </c:pt>
                <c:pt idx="881">
                  <c:v>457.17</c:v>
                </c:pt>
                <c:pt idx="882">
                  <c:v>450.23</c:v>
                </c:pt>
                <c:pt idx="883">
                  <c:v>456.52</c:v>
                </c:pt>
                <c:pt idx="884">
                  <c:v>454.98</c:v>
                </c:pt>
                <c:pt idx="885">
                  <c:v>455.3</c:v>
                </c:pt>
                <c:pt idx="886">
                  <c:v>461.68</c:v>
                </c:pt>
                <c:pt idx="887">
                  <c:v>458.1</c:v>
                </c:pt>
                <c:pt idx="888">
                  <c:v>454.91</c:v>
                </c:pt>
                <c:pt idx="889">
                  <c:v>453.55</c:v>
                </c:pt>
                <c:pt idx="890">
                  <c:v>444.27</c:v>
                </c:pt>
                <c:pt idx="891">
                  <c:v>448.7</c:v>
                </c:pt>
                <c:pt idx="892">
                  <c:v>446.35</c:v>
                </c:pt>
                <c:pt idx="893">
                  <c:v>446.46</c:v>
                </c:pt>
                <c:pt idx="894">
                  <c:v>450.18</c:v>
                </c:pt>
                <c:pt idx="895">
                  <c:v>457.43</c:v>
                </c:pt>
                <c:pt idx="896">
                  <c:v>457.43</c:v>
                </c:pt>
                <c:pt idx="897">
                  <c:v>458.05</c:v>
                </c:pt>
                <c:pt idx="898">
                  <c:v>450.18</c:v>
                </c:pt>
                <c:pt idx="899">
                  <c:v>462.09</c:v>
                </c:pt>
                <c:pt idx="900">
                  <c:v>457.38</c:v>
                </c:pt>
                <c:pt idx="901">
                  <c:v>455.86</c:v>
                </c:pt>
                <c:pt idx="902">
                  <c:v>445.96</c:v>
                </c:pt>
                <c:pt idx="903">
                  <c:v>452.32</c:v>
                </c:pt>
                <c:pt idx="904">
                  <c:v>463.66</c:v>
                </c:pt>
                <c:pt idx="905">
                  <c:v>465.61</c:v>
                </c:pt>
                <c:pt idx="906">
                  <c:v>467.92</c:v>
                </c:pt>
                <c:pt idx="907">
                  <c:v>467.92</c:v>
                </c:pt>
                <c:pt idx="908">
                  <c:v>464.75</c:v>
                </c:pt>
                <c:pt idx="909">
                  <c:v>464.82</c:v>
                </c:pt>
                <c:pt idx="910">
                  <c:v>472.83</c:v>
                </c:pt>
                <c:pt idx="911">
                  <c:v>478.89</c:v>
                </c:pt>
                <c:pt idx="912">
                  <c:v>479.23</c:v>
                </c:pt>
                <c:pt idx="913">
                  <c:v>479.88</c:v>
                </c:pt>
                <c:pt idx="914">
                  <c:v>492.23</c:v>
                </c:pt>
                <c:pt idx="915">
                  <c:v>503.02</c:v>
                </c:pt>
                <c:pt idx="916">
                  <c:v>502.18</c:v>
                </c:pt>
                <c:pt idx="917">
                  <c:v>486.21</c:v>
                </c:pt>
                <c:pt idx="918">
                  <c:v>484.93</c:v>
                </c:pt>
                <c:pt idx="919">
                  <c:v>487.04</c:v>
                </c:pt>
                <c:pt idx="920">
                  <c:v>492.15</c:v>
                </c:pt>
                <c:pt idx="921">
                  <c:v>486.7</c:v>
                </c:pt>
                <c:pt idx="922">
                  <c:v>491.71</c:v>
                </c:pt>
                <c:pt idx="923">
                  <c:v>499.03</c:v>
                </c:pt>
                <c:pt idx="924">
                  <c:v>492.72</c:v>
                </c:pt>
                <c:pt idx="925">
                  <c:v>505.67</c:v>
                </c:pt>
                <c:pt idx="926">
                  <c:v>509.03</c:v>
                </c:pt>
                <c:pt idx="927">
                  <c:v>500.12</c:v>
                </c:pt>
                <c:pt idx="928">
                  <c:v>470.64</c:v>
                </c:pt>
                <c:pt idx="929">
                  <c:v>459.02</c:v>
                </c:pt>
                <c:pt idx="930">
                  <c:v>470.22</c:v>
                </c:pt>
                <c:pt idx="931">
                  <c:v>473.01</c:v>
                </c:pt>
                <c:pt idx="932">
                  <c:v>485.77</c:v>
                </c:pt>
                <c:pt idx="933">
                  <c:v>490.26</c:v>
                </c:pt>
                <c:pt idx="934">
                  <c:v>485.5</c:v>
                </c:pt>
                <c:pt idx="935">
                  <c:v>491.94</c:v>
                </c:pt>
                <c:pt idx="936">
                  <c:v>498.7</c:v>
                </c:pt>
                <c:pt idx="937">
                  <c:v>499.02</c:v>
                </c:pt>
                <c:pt idx="938">
                  <c:v>504.26</c:v>
                </c:pt>
                <c:pt idx="939">
                  <c:v>504.68</c:v>
                </c:pt>
                <c:pt idx="940">
                  <c:v>497.34</c:v>
                </c:pt>
                <c:pt idx="941">
                  <c:v>496.46</c:v>
                </c:pt>
                <c:pt idx="942">
                  <c:v>497.75</c:v>
                </c:pt>
                <c:pt idx="943">
                  <c:v>509.42</c:v>
                </c:pt>
                <c:pt idx="944">
                  <c:v>507.87</c:v>
                </c:pt>
                <c:pt idx="945">
                  <c:v>507.26</c:v>
                </c:pt>
                <c:pt idx="946">
                  <c:v>503.33</c:v>
                </c:pt>
                <c:pt idx="947">
                  <c:v>510.1</c:v>
                </c:pt>
                <c:pt idx="948">
                  <c:v>510.25</c:v>
                </c:pt>
                <c:pt idx="949">
                  <c:v>510.25</c:v>
                </c:pt>
                <c:pt idx="950">
                  <c:v>487.46</c:v>
                </c:pt>
                <c:pt idx="951">
                  <c:v>490.64</c:v>
                </c:pt>
                <c:pt idx="952">
                  <c:v>487.88</c:v>
                </c:pt>
                <c:pt idx="953">
                  <c:v>479.61</c:v>
                </c:pt>
                <c:pt idx="954">
                  <c:v>488.57</c:v>
                </c:pt>
                <c:pt idx="955">
                  <c:v>467.13</c:v>
                </c:pt>
                <c:pt idx="956">
                  <c:v>471.17</c:v>
                </c:pt>
                <c:pt idx="957">
                  <c:v>474.06</c:v>
                </c:pt>
                <c:pt idx="958">
                  <c:v>478.99</c:v>
                </c:pt>
                <c:pt idx="959">
                  <c:v>485.16</c:v>
                </c:pt>
                <c:pt idx="960">
                  <c:v>485.39</c:v>
                </c:pt>
                <c:pt idx="961">
                  <c:v>484.58</c:v>
                </c:pt>
                <c:pt idx="962">
                  <c:v>503.83</c:v>
                </c:pt>
                <c:pt idx="963">
                  <c:v>498.43</c:v>
                </c:pt>
                <c:pt idx="964">
                  <c:v>497.41</c:v>
                </c:pt>
                <c:pt idx="965">
                  <c:v>498.02</c:v>
                </c:pt>
                <c:pt idx="966">
                  <c:v>491.14</c:v>
                </c:pt>
                <c:pt idx="967">
                  <c:v>496.92</c:v>
                </c:pt>
                <c:pt idx="968">
                  <c:v>498.51</c:v>
                </c:pt>
                <c:pt idx="969">
                  <c:v>495.11</c:v>
                </c:pt>
                <c:pt idx="970">
                  <c:v>490.17</c:v>
                </c:pt>
                <c:pt idx="971">
                  <c:v>491.99</c:v>
                </c:pt>
                <c:pt idx="972">
                  <c:v>486.1</c:v>
                </c:pt>
                <c:pt idx="973">
                  <c:v>495.16</c:v>
                </c:pt>
                <c:pt idx="974">
                  <c:v>494.62</c:v>
                </c:pt>
                <c:pt idx="975">
                  <c:v>496.57</c:v>
                </c:pt>
                <c:pt idx="976">
                  <c:v>505.18</c:v>
                </c:pt>
                <c:pt idx="977">
                  <c:v>503.72</c:v>
                </c:pt>
                <c:pt idx="978">
                  <c:v>516.29999999999995</c:v>
                </c:pt>
                <c:pt idx="979">
                  <c:v>522.75</c:v>
                </c:pt>
                <c:pt idx="980">
                  <c:v>522.38</c:v>
                </c:pt>
                <c:pt idx="981">
                  <c:v>529.86</c:v>
                </c:pt>
                <c:pt idx="982">
                  <c:v>529</c:v>
                </c:pt>
                <c:pt idx="983">
                  <c:v>528.5</c:v>
                </c:pt>
                <c:pt idx="984">
                  <c:v>517.79999999999995</c:v>
                </c:pt>
                <c:pt idx="985">
                  <c:v>518.29999999999995</c:v>
                </c:pt>
                <c:pt idx="986">
                  <c:v>517.20000000000005</c:v>
                </c:pt>
                <c:pt idx="987">
                  <c:v>524.5</c:v>
                </c:pt>
                <c:pt idx="988">
                  <c:v>512.6</c:v>
                </c:pt>
                <c:pt idx="989">
                  <c:v>523.58000000000004</c:v>
                </c:pt>
                <c:pt idx="990">
                  <c:v>524.28</c:v>
                </c:pt>
                <c:pt idx="991">
                  <c:v>524.4</c:v>
                </c:pt>
                <c:pt idx="992">
                  <c:v>517.79</c:v>
                </c:pt>
                <c:pt idx="993">
                  <c:v>519.35</c:v>
                </c:pt>
                <c:pt idx="994">
                  <c:v>511.47</c:v>
                </c:pt>
                <c:pt idx="995">
                  <c:v>526.96</c:v>
                </c:pt>
                <c:pt idx="996">
                  <c:v>595.98</c:v>
                </c:pt>
                <c:pt idx="997">
                  <c:v>582.16999999999996</c:v>
                </c:pt>
                <c:pt idx="998">
                  <c:v>589.26</c:v>
                </c:pt>
                <c:pt idx="999">
                  <c:v>602.34</c:v>
                </c:pt>
                <c:pt idx="1000">
                  <c:v>592.59</c:v>
                </c:pt>
                <c:pt idx="1001">
                  <c:v>594.22</c:v>
                </c:pt>
                <c:pt idx="1002">
                  <c:v>588.61</c:v>
                </c:pt>
                <c:pt idx="1003">
                  <c:v>593.54</c:v>
                </c:pt>
                <c:pt idx="1004">
                  <c:v>587.99</c:v>
                </c:pt>
                <c:pt idx="1005">
                  <c:v>581.38</c:v>
                </c:pt>
                <c:pt idx="1006">
                  <c:v>581.92999999999995</c:v>
                </c:pt>
                <c:pt idx="1007">
                  <c:v>596.11</c:v>
                </c:pt>
                <c:pt idx="1008">
                  <c:v>602.78</c:v>
                </c:pt>
                <c:pt idx="1009">
                  <c:v>603.03</c:v>
                </c:pt>
                <c:pt idx="1010">
                  <c:v>605.5</c:v>
                </c:pt>
                <c:pt idx="1011">
                  <c:v>605.42999999999995</c:v>
                </c:pt>
                <c:pt idx="1012">
                  <c:v>605.42999999999995</c:v>
                </c:pt>
                <c:pt idx="1013">
                  <c:v>608.57000000000005</c:v>
                </c:pt>
                <c:pt idx="1014">
                  <c:v>601.71</c:v>
                </c:pt>
                <c:pt idx="1015">
                  <c:v>602.08000000000004</c:v>
                </c:pt>
                <c:pt idx="1016">
                  <c:v>598.71</c:v>
                </c:pt>
                <c:pt idx="1017">
                  <c:v>596.79999999999995</c:v>
                </c:pt>
                <c:pt idx="1018">
                  <c:v>599.67999999999995</c:v>
                </c:pt>
                <c:pt idx="1019">
                  <c:v>594.12</c:v>
                </c:pt>
                <c:pt idx="1020">
                  <c:v>585.03</c:v>
                </c:pt>
                <c:pt idx="1021">
                  <c:v>592.55999999999995</c:v>
                </c:pt>
                <c:pt idx="1022">
                  <c:v>591.61</c:v>
                </c:pt>
                <c:pt idx="1023">
                  <c:v>585.48</c:v>
                </c:pt>
                <c:pt idx="1024">
                  <c:v>586.33000000000004</c:v>
                </c:pt>
                <c:pt idx="1025">
                  <c:v>574.67999999999995</c:v>
                </c:pt>
                <c:pt idx="1026">
                  <c:v>550.25</c:v>
                </c:pt>
                <c:pt idx="1027">
                  <c:v>553.99</c:v>
                </c:pt>
                <c:pt idx="1028">
                  <c:v>566.1</c:v>
                </c:pt>
                <c:pt idx="1029">
                  <c:v>570.78</c:v>
                </c:pt>
                <c:pt idx="1030">
                  <c:v>582.79</c:v>
                </c:pt>
                <c:pt idx="1031">
                  <c:v>582.79</c:v>
                </c:pt>
                <c:pt idx="1032">
                  <c:v>581.23</c:v>
                </c:pt>
                <c:pt idx="1033">
                  <c:v>576.17999999999995</c:v>
                </c:pt>
                <c:pt idx="1034">
                  <c:v>573.54999999999995</c:v>
                </c:pt>
                <c:pt idx="1035">
                  <c:v>572.62</c:v>
                </c:pt>
                <c:pt idx="1036">
                  <c:v>572.62</c:v>
                </c:pt>
                <c:pt idx="1037">
                  <c:v>574.97</c:v>
                </c:pt>
                <c:pt idx="1038">
                  <c:v>580.13</c:v>
                </c:pt>
                <c:pt idx="1039">
                  <c:v>583.39</c:v>
                </c:pt>
                <c:pt idx="1040">
                  <c:v>580.12</c:v>
                </c:pt>
                <c:pt idx="1041">
                  <c:v>580.02</c:v>
                </c:pt>
                <c:pt idx="1042">
                  <c:v>580.02</c:v>
                </c:pt>
                <c:pt idx="1043">
                  <c:v>560</c:v>
                </c:pt>
                <c:pt idx="1044">
                  <c:v>562.95000000000005</c:v>
                </c:pt>
                <c:pt idx="1045">
                  <c:v>571.53</c:v>
                </c:pt>
                <c:pt idx="1046">
                  <c:v>605.91999999999996</c:v>
                </c:pt>
                <c:pt idx="1047">
                  <c:v>612.99</c:v>
                </c:pt>
                <c:pt idx="1048">
                  <c:v>625.94000000000005</c:v>
                </c:pt>
                <c:pt idx="1049">
                  <c:v>625.94000000000005</c:v>
                </c:pt>
                <c:pt idx="1050">
                  <c:v>634.74</c:v>
                </c:pt>
                <c:pt idx="1051">
                  <c:v>632.73</c:v>
                </c:pt>
                <c:pt idx="1052">
                  <c:v>639.5</c:v>
                </c:pt>
                <c:pt idx="1053">
                  <c:v>636.9</c:v>
                </c:pt>
                <c:pt idx="1054">
                  <c:v>633.28</c:v>
                </c:pt>
                <c:pt idx="1055">
                  <c:v>637.79999999999995</c:v>
                </c:pt>
                <c:pt idx="1056">
                  <c:v>637.38</c:v>
                </c:pt>
                <c:pt idx="1057">
                  <c:v>645.70000000000005</c:v>
                </c:pt>
                <c:pt idx="1058">
                  <c:v>640.4</c:v>
                </c:pt>
                <c:pt idx="1059">
                  <c:v>632.37</c:v>
                </c:pt>
                <c:pt idx="1060">
                  <c:v>634.17999999999995</c:v>
                </c:pt>
                <c:pt idx="1061">
                  <c:v>645.45000000000005</c:v>
                </c:pt>
                <c:pt idx="1062">
                  <c:v>658.22</c:v>
                </c:pt>
                <c:pt idx="1063">
                  <c:v>655.9</c:v>
                </c:pt>
                <c:pt idx="1064">
                  <c:v>650.53</c:v>
                </c:pt>
                <c:pt idx="1065">
                  <c:v>647.24</c:v>
                </c:pt>
                <c:pt idx="1066">
                  <c:v>649</c:v>
                </c:pt>
                <c:pt idx="1067">
                  <c:v>648.95000000000005</c:v>
                </c:pt>
                <c:pt idx="1068">
                  <c:v>660.55</c:v>
                </c:pt>
                <c:pt idx="1069">
                  <c:v>660.55</c:v>
                </c:pt>
                <c:pt idx="1070">
                  <c:v>672.19</c:v>
                </c:pt>
                <c:pt idx="1071">
                  <c:v>668.15</c:v>
                </c:pt>
                <c:pt idx="1072">
                  <c:v>642.26</c:v>
                </c:pt>
                <c:pt idx="1073">
                  <c:v>625.6</c:v>
                </c:pt>
                <c:pt idx="1074">
                  <c:v>626.14</c:v>
                </c:pt>
                <c:pt idx="1075">
                  <c:v>614.91</c:v>
                </c:pt>
                <c:pt idx="1076">
                  <c:v>617.77</c:v>
                </c:pt>
                <c:pt idx="1077">
                  <c:v>608</c:v>
                </c:pt>
                <c:pt idx="1078">
                  <c:v>622.29</c:v>
                </c:pt>
                <c:pt idx="1079">
                  <c:v>605.26</c:v>
                </c:pt>
                <c:pt idx="1080">
                  <c:v>581.14</c:v>
                </c:pt>
                <c:pt idx="1081">
                  <c:v>593.07000000000005</c:v>
                </c:pt>
                <c:pt idx="1082">
                  <c:v>567.66999999999996</c:v>
                </c:pt>
                <c:pt idx="1083">
                  <c:v>559.66999999999996</c:v>
                </c:pt>
                <c:pt idx="1084">
                  <c:v>531.66</c:v>
                </c:pt>
                <c:pt idx="1085">
                  <c:v>531.42999999999995</c:v>
                </c:pt>
                <c:pt idx="1086">
                  <c:v>535.71</c:v>
                </c:pt>
                <c:pt idx="1087">
                  <c:v>524.80999999999995</c:v>
                </c:pt>
                <c:pt idx="1088">
                  <c:v>541.41</c:v>
                </c:pt>
                <c:pt idx="1089">
                  <c:v>551.34</c:v>
                </c:pt>
                <c:pt idx="1090">
                  <c:v>551.78</c:v>
                </c:pt>
                <c:pt idx="1091">
                  <c:v>557.34</c:v>
                </c:pt>
                <c:pt idx="1092">
                  <c:v>562.67999999999995</c:v>
                </c:pt>
                <c:pt idx="1093">
                  <c:v>565.14</c:v>
                </c:pt>
                <c:pt idx="1094">
                  <c:v>580.1</c:v>
                </c:pt>
                <c:pt idx="1095">
                  <c:v>585.94000000000005</c:v>
                </c:pt>
                <c:pt idx="1096">
                  <c:v>573.91999999999996</c:v>
                </c:pt>
                <c:pt idx="1097">
                  <c:v>558.91999999999996</c:v>
                </c:pt>
                <c:pt idx="1098">
                  <c:v>543.12</c:v>
                </c:pt>
                <c:pt idx="1099">
                  <c:v>546.29</c:v>
                </c:pt>
                <c:pt idx="1100">
                  <c:v>548.45000000000005</c:v>
                </c:pt>
                <c:pt idx="1101">
                  <c:v>563.1</c:v>
                </c:pt>
                <c:pt idx="1102">
                  <c:v>511.23</c:v>
                </c:pt>
                <c:pt idx="1103">
                  <c:v>470.81</c:v>
                </c:pt>
                <c:pt idx="1104">
                  <c:v>465.51</c:v>
                </c:pt>
                <c:pt idx="1105">
                  <c:v>462.22</c:v>
                </c:pt>
                <c:pt idx="1106">
                  <c:v>516.87</c:v>
                </c:pt>
                <c:pt idx="1107">
                  <c:v>489.8</c:v>
                </c:pt>
                <c:pt idx="1108">
                  <c:v>494.44</c:v>
                </c:pt>
                <c:pt idx="1109">
                  <c:v>503.98</c:v>
                </c:pt>
                <c:pt idx="1110">
                  <c:v>507.89</c:v>
                </c:pt>
                <c:pt idx="1111">
                  <c:v>499.05</c:v>
                </c:pt>
                <c:pt idx="1112">
                  <c:v>509.49</c:v>
                </c:pt>
                <c:pt idx="1113">
                  <c:v>509.49</c:v>
                </c:pt>
                <c:pt idx="1114">
                  <c:v>501.36</c:v>
                </c:pt>
                <c:pt idx="1115">
                  <c:v>519.99</c:v>
                </c:pt>
                <c:pt idx="1116">
                  <c:v>529.30999999999995</c:v>
                </c:pt>
                <c:pt idx="1117">
                  <c:v>545.37</c:v>
                </c:pt>
                <c:pt idx="1118">
                  <c:v>544.86</c:v>
                </c:pt>
                <c:pt idx="1119">
                  <c:v>546.4</c:v>
                </c:pt>
                <c:pt idx="1120">
                  <c:v>548.91999999999996</c:v>
                </c:pt>
                <c:pt idx="1121">
                  <c:v>547.54999999999995</c:v>
                </c:pt>
                <c:pt idx="1122">
                  <c:v>553.83000000000004</c:v>
                </c:pt>
                <c:pt idx="1123">
                  <c:v>566.1</c:v>
                </c:pt>
                <c:pt idx="1124">
                  <c:v>559.55999999999995</c:v>
                </c:pt>
                <c:pt idx="1125">
                  <c:v>549.36</c:v>
                </c:pt>
                <c:pt idx="1126">
                  <c:v>551.91999999999996</c:v>
                </c:pt>
                <c:pt idx="1127">
                  <c:v>565.70000000000005</c:v>
                </c:pt>
                <c:pt idx="1128">
                  <c:v>567.1</c:v>
                </c:pt>
                <c:pt idx="1129">
                  <c:v>591.34</c:v>
                </c:pt>
                <c:pt idx="1130">
                  <c:v>603.80999999999995</c:v>
                </c:pt>
                <c:pt idx="1131">
                  <c:v>611.6</c:v>
                </c:pt>
                <c:pt idx="1132">
                  <c:v>615.9</c:v>
                </c:pt>
                <c:pt idx="1133">
                  <c:v>619.03</c:v>
                </c:pt>
                <c:pt idx="1134">
                  <c:v>612.29999999999995</c:v>
                </c:pt>
                <c:pt idx="1135">
                  <c:v>606.52</c:v>
                </c:pt>
                <c:pt idx="1136">
                  <c:v>593.46</c:v>
                </c:pt>
                <c:pt idx="1137">
                  <c:v>598.23</c:v>
                </c:pt>
                <c:pt idx="1138">
                  <c:v>598.54</c:v>
                </c:pt>
                <c:pt idx="1139">
                  <c:v>598.54</c:v>
                </c:pt>
                <c:pt idx="1140">
                  <c:v>615.73</c:v>
                </c:pt>
                <c:pt idx="1141">
                  <c:v>608.44000000000005</c:v>
                </c:pt>
                <c:pt idx="1142">
                  <c:v>604.86</c:v>
                </c:pt>
                <c:pt idx="1143">
                  <c:v>600.45000000000005</c:v>
                </c:pt>
                <c:pt idx="1144">
                  <c:v>598.72</c:v>
                </c:pt>
                <c:pt idx="1145">
                  <c:v>603.83000000000004</c:v>
                </c:pt>
                <c:pt idx="1146">
                  <c:v>599.21</c:v>
                </c:pt>
                <c:pt idx="1147">
                  <c:v>605.88</c:v>
                </c:pt>
                <c:pt idx="1148">
                  <c:v>614</c:v>
                </c:pt>
                <c:pt idx="1149">
                  <c:v>613.52</c:v>
                </c:pt>
                <c:pt idx="1150">
                  <c:v>614.87</c:v>
                </c:pt>
                <c:pt idx="1151">
                  <c:v>624.16999999999996</c:v>
                </c:pt>
                <c:pt idx="1152">
                  <c:v>625.11</c:v>
                </c:pt>
                <c:pt idx="1153">
                  <c:v>613.54</c:v>
                </c:pt>
                <c:pt idx="1154">
                  <c:v>627.85</c:v>
                </c:pt>
                <c:pt idx="1155">
                  <c:v>624.64</c:v>
                </c:pt>
                <c:pt idx="1156">
                  <c:v>635.24</c:v>
                </c:pt>
                <c:pt idx="1157">
                  <c:v>635.24</c:v>
                </c:pt>
                <c:pt idx="1158">
                  <c:v>640.79999999999995</c:v>
                </c:pt>
                <c:pt idx="1159">
                  <c:v>646.88</c:v>
                </c:pt>
                <c:pt idx="1160">
                  <c:v>662.11</c:v>
                </c:pt>
                <c:pt idx="1161">
                  <c:v>669.87</c:v>
                </c:pt>
                <c:pt idx="1162">
                  <c:v>687.16</c:v>
                </c:pt>
                <c:pt idx="1163">
                  <c:v>690.81</c:v>
                </c:pt>
                <c:pt idx="1164">
                  <c:v>707.75</c:v>
                </c:pt>
                <c:pt idx="1165">
                  <c:v>706.46</c:v>
                </c:pt>
                <c:pt idx="1166">
                  <c:v>715.89</c:v>
                </c:pt>
                <c:pt idx="1167">
                  <c:v>723.68</c:v>
                </c:pt>
                <c:pt idx="1168">
                  <c:v>723.68</c:v>
                </c:pt>
                <c:pt idx="1169">
                  <c:v>710.93</c:v>
                </c:pt>
                <c:pt idx="1170">
                  <c:v>697.28</c:v>
                </c:pt>
                <c:pt idx="1171">
                  <c:v>696.56</c:v>
                </c:pt>
                <c:pt idx="1172">
                  <c:v>709.12</c:v>
                </c:pt>
                <c:pt idx="1173">
                  <c:v>704.95</c:v>
                </c:pt>
                <c:pt idx="1174">
                  <c:v>713.3</c:v>
                </c:pt>
                <c:pt idx="1175">
                  <c:v>702.51</c:v>
                </c:pt>
                <c:pt idx="1176">
                  <c:v>708.82</c:v>
                </c:pt>
                <c:pt idx="1177">
                  <c:v>705.84</c:v>
                </c:pt>
                <c:pt idx="1178">
                  <c:v>708.26</c:v>
                </c:pt>
                <c:pt idx="1179">
                  <c:v>706</c:v>
                </c:pt>
                <c:pt idx="1180">
                  <c:v>700.41</c:v>
                </c:pt>
                <c:pt idx="1181">
                  <c:v>717.52</c:v>
                </c:pt>
                <c:pt idx="1182">
                  <c:v>719.18</c:v>
                </c:pt>
                <c:pt idx="1183">
                  <c:v>728.98</c:v>
                </c:pt>
                <c:pt idx="1184">
                  <c:v>723.65</c:v>
                </c:pt>
                <c:pt idx="1185">
                  <c:v>731.98</c:v>
                </c:pt>
                <c:pt idx="1186">
                  <c:v>730.75</c:v>
                </c:pt>
                <c:pt idx="1187">
                  <c:v>723.59</c:v>
                </c:pt>
                <c:pt idx="1188">
                  <c:v>709.57</c:v>
                </c:pt>
                <c:pt idx="1189">
                  <c:v>726.03</c:v>
                </c:pt>
                <c:pt idx="1190">
                  <c:v>720.91</c:v>
                </c:pt>
                <c:pt idx="1191">
                  <c:v>724.74</c:v>
                </c:pt>
                <c:pt idx="1192">
                  <c:v>719.74</c:v>
                </c:pt>
                <c:pt idx="1193">
                  <c:v>721.27</c:v>
                </c:pt>
                <c:pt idx="1194">
                  <c:v>719.24</c:v>
                </c:pt>
                <c:pt idx="1195">
                  <c:v>743.38</c:v>
                </c:pt>
                <c:pt idx="1196">
                  <c:v>744.69</c:v>
                </c:pt>
                <c:pt idx="1197">
                  <c:v>747.2</c:v>
                </c:pt>
                <c:pt idx="1198">
                  <c:v>730.72</c:v>
                </c:pt>
                <c:pt idx="1199">
                  <c:v>730.96</c:v>
                </c:pt>
                <c:pt idx="1200">
                  <c:v>721.38</c:v>
                </c:pt>
                <c:pt idx="1201">
                  <c:v>720.68</c:v>
                </c:pt>
                <c:pt idx="1202">
                  <c:v>715.95</c:v>
                </c:pt>
                <c:pt idx="1203">
                  <c:v>741.89</c:v>
                </c:pt>
                <c:pt idx="1204">
                  <c:v>738.79</c:v>
                </c:pt>
                <c:pt idx="1205">
                  <c:v>748.95</c:v>
                </c:pt>
                <c:pt idx="1206">
                  <c:v>749.67</c:v>
                </c:pt>
                <c:pt idx="1207">
                  <c:v>751.22</c:v>
                </c:pt>
                <c:pt idx="1208">
                  <c:v>745.25</c:v>
                </c:pt>
                <c:pt idx="1209">
                  <c:v>745.25</c:v>
                </c:pt>
                <c:pt idx="1210">
                  <c:v>730.85</c:v>
                </c:pt>
                <c:pt idx="1211">
                  <c:v>730.56</c:v>
                </c:pt>
                <c:pt idx="1212">
                  <c:v>748.9</c:v>
                </c:pt>
                <c:pt idx="1213">
                  <c:v>738.21</c:v>
                </c:pt>
                <c:pt idx="1214">
                  <c:v>741.85</c:v>
                </c:pt>
                <c:pt idx="1215">
                  <c:v>763.92</c:v>
                </c:pt>
                <c:pt idx="1216">
                  <c:v>769.58</c:v>
                </c:pt>
                <c:pt idx="1217">
                  <c:v>784.73</c:v>
                </c:pt>
                <c:pt idx="1218">
                  <c:v>780.06</c:v>
                </c:pt>
                <c:pt idx="1219">
                  <c:v>786.76</c:v>
                </c:pt>
                <c:pt idx="1220">
                  <c:v>785.53</c:v>
                </c:pt>
                <c:pt idx="1221">
                  <c:v>794.22</c:v>
                </c:pt>
                <c:pt idx="1222">
                  <c:v>804.31</c:v>
                </c:pt>
                <c:pt idx="1223">
                  <c:v>805</c:v>
                </c:pt>
                <c:pt idx="1224">
                  <c:v>805.56</c:v>
                </c:pt>
                <c:pt idx="1225">
                  <c:v>806.32</c:v>
                </c:pt>
                <c:pt idx="1226">
                  <c:v>792.43</c:v>
                </c:pt>
                <c:pt idx="1227">
                  <c:v>794.76</c:v>
                </c:pt>
                <c:pt idx="1228">
                  <c:v>802.51</c:v>
                </c:pt>
                <c:pt idx="1229">
                  <c:v>804.12</c:v>
                </c:pt>
                <c:pt idx="1230">
                  <c:v>796.35</c:v>
                </c:pt>
                <c:pt idx="1231">
                  <c:v>785.51</c:v>
                </c:pt>
                <c:pt idx="1232">
                  <c:v>779.38</c:v>
                </c:pt>
                <c:pt idx="1233">
                  <c:v>789.98</c:v>
                </c:pt>
                <c:pt idx="1234">
                  <c:v>796.78</c:v>
                </c:pt>
                <c:pt idx="1235">
                  <c:v>789.65</c:v>
                </c:pt>
                <c:pt idx="1236">
                  <c:v>776.51</c:v>
                </c:pt>
                <c:pt idx="1237">
                  <c:v>779.96</c:v>
                </c:pt>
                <c:pt idx="1238">
                  <c:v>764.36</c:v>
                </c:pt>
                <c:pt idx="1239">
                  <c:v>786.78</c:v>
                </c:pt>
                <c:pt idx="1240">
                  <c:v>770.76</c:v>
                </c:pt>
                <c:pt idx="1241">
                  <c:v>767.93</c:v>
                </c:pt>
                <c:pt idx="1242">
                  <c:v>758.09</c:v>
                </c:pt>
                <c:pt idx="1243">
                  <c:v>750.77</c:v>
                </c:pt>
                <c:pt idx="1244">
                  <c:v>763.32</c:v>
                </c:pt>
                <c:pt idx="1245">
                  <c:v>758.98</c:v>
                </c:pt>
                <c:pt idx="1246">
                  <c:v>744.6</c:v>
                </c:pt>
                <c:pt idx="1247">
                  <c:v>750.78</c:v>
                </c:pt>
                <c:pt idx="1248">
                  <c:v>783.88</c:v>
                </c:pt>
                <c:pt idx="1249">
                  <c:v>789.99</c:v>
                </c:pt>
                <c:pt idx="1250">
                  <c:v>792.09</c:v>
                </c:pt>
                <c:pt idx="1251">
                  <c:v>783.06</c:v>
                </c:pt>
                <c:pt idx="1252">
                  <c:v>790.16</c:v>
                </c:pt>
                <c:pt idx="1253">
                  <c:v>789.37</c:v>
                </c:pt>
                <c:pt idx="1254">
                  <c:v>785.52</c:v>
                </c:pt>
                <c:pt idx="1255">
                  <c:v>790.83</c:v>
                </c:pt>
                <c:pt idx="1256">
                  <c:v>793.09</c:v>
                </c:pt>
                <c:pt idx="1257">
                  <c:v>787.58</c:v>
                </c:pt>
                <c:pt idx="1258">
                  <c:v>786.34</c:v>
                </c:pt>
                <c:pt idx="1259">
                  <c:v>797.2</c:v>
                </c:pt>
                <c:pt idx="1260">
                  <c:v>810.31</c:v>
                </c:pt>
                <c:pt idx="1261">
                  <c:v>838.97</c:v>
                </c:pt>
                <c:pt idx="1262">
                  <c:v>805.5</c:v>
                </c:pt>
                <c:pt idx="1263">
                  <c:v>790.91</c:v>
                </c:pt>
                <c:pt idx="1264">
                  <c:v>775.56</c:v>
                </c:pt>
                <c:pt idx="1265">
                  <c:v>776.3</c:v>
                </c:pt>
                <c:pt idx="1266">
                  <c:v>785.99</c:v>
                </c:pt>
                <c:pt idx="1267">
                  <c:v>773.7</c:v>
                </c:pt>
                <c:pt idx="1268">
                  <c:v>774.03</c:v>
                </c:pt>
                <c:pt idx="1269">
                  <c:v>790.71</c:v>
                </c:pt>
                <c:pt idx="1270">
                  <c:v>802.32</c:v>
                </c:pt>
                <c:pt idx="1271">
                  <c:v>816.01</c:v>
                </c:pt>
                <c:pt idx="1272">
                  <c:v>816.01</c:v>
                </c:pt>
                <c:pt idx="1273">
                  <c:v>826.04</c:v>
                </c:pt>
                <c:pt idx="1274">
                  <c:v>810.86</c:v>
                </c:pt>
                <c:pt idx="1275">
                  <c:v>815.21</c:v>
                </c:pt>
                <c:pt idx="1276">
                  <c:v>836.57</c:v>
                </c:pt>
                <c:pt idx="1277">
                  <c:v>837.83</c:v>
                </c:pt>
                <c:pt idx="1278">
                  <c:v>854.56</c:v>
                </c:pt>
                <c:pt idx="1279">
                  <c:v>866.69</c:v>
                </c:pt>
                <c:pt idx="1280">
                  <c:v>876.58</c:v>
                </c:pt>
                <c:pt idx="1281">
                  <c:v>889.24</c:v>
                </c:pt>
                <c:pt idx="1282">
                  <c:v>911.03</c:v>
                </c:pt>
                <c:pt idx="1283">
                  <c:v>887.96</c:v>
                </c:pt>
                <c:pt idx="1284">
                  <c:v>889.59</c:v>
                </c:pt>
                <c:pt idx="1285">
                  <c:v>879.15</c:v>
                </c:pt>
                <c:pt idx="1286">
                  <c:v>872.33</c:v>
                </c:pt>
                <c:pt idx="1287">
                  <c:v>876.3</c:v>
                </c:pt>
                <c:pt idx="1288">
                  <c:v>893.48</c:v>
                </c:pt>
                <c:pt idx="1289">
                  <c:v>899</c:v>
                </c:pt>
                <c:pt idx="1290">
                  <c:v>901.71</c:v>
                </c:pt>
                <c:pt idx="1291">
                  <c:v>910.78</c:v>
                </c:pt>
                <c:pt idx="1292">
                  <c:v>910.78</c:v>
                </c:pt>
                <c:pt idx="1293">
                  <c:v>907.04</c:v>
                </c:pt>
                <c:pt idx="1294">
                  <c:v>892.18</c:v>
                </c:pt>
                <c:pt idx="1295">
                  <c:v>884.42</c:v>
                </c:pt>
                <c:pt idx="1296">
                  <c:v>879</c:v>
                </c:pt>
                <c:pt idx="1297">
                  <c:v>879</c:v>
                </c:pt>
                <c:pt idx="1298">
                  <c:v>914.34</c:v>
                </c:pt>
                <c:pt idx="1299">
                  <c:v>948.44</c:v>
                </c:pt>
                <c:pt idx="1300">
                  <c:v>955.47</c:v>
                </c:pt>
                <c:pt idx="1301">
                  <c:v>941.02</c:v>
                </c:pt>
                <c:pt idx="1302">
                  <c:v>934.83</c:v>
                </c:pt>
                <c:pt idx="1303">
                  <c:v>938.98</c:v>
                </c:pt>
                <c:pt idx="1304">
                  <c:v>949.55</c:v>
                </c:pt>
              </c:numCache>
            </c:numRef>
          </c:val>
          <c:smooth val="0"/>
          <c:extLst>
            <c:ext xmlns:c16="http://schemas.microsoft.com/office/drawing/2014/chart" uri="{C3380CC4-5D6E-409C-BE32-E72D297353CC}">
              <c16:uniqueId val="{00000000-1792-4D56-A66E-3275FF9983F8}"/>
            </c:ext>
          </c:extLst>
        </c:ser>
        <c:dLbls>
          <c:showLegendKey val="0"/>
          <c:showVal val="0"/>
          <c:showCatName val="0"/>
          <c:showSerName val="0"/>
          <c:showPercent val="0"/>
          <c:showBubbleSize val="0"/>
        </c:dLbls>
        <c:smooth val="0"/>
        <c:axId val="447460880"/>
        <c:axId val="447465192"/>
      </c:lineChart>
      <c:dateAx>
        <c:axId val="447460880"/>
        <c:scaling>
          <c:orientation val="minMax"/>
        </c:scaling>
        <c:delete val="0"/>
        <c:axPos val="b"/>
        <c:numFmt formatCode="dd/mm/yy;@" sourceLinked="0"/>
        <c:majorTickMark val="in"/>
        <c:minorTickMark val="in"/>
        <c:tickLblPos val="low"/>
        <c:spPr>
          <a:noFill/>
          <a:ln>
            <a:solidFill>
              <a:srgbClr val="007FB9"/>
            </a:solidFill>
          </a:ln>
        </c:spPr>
        <c:txPr>
          <a:bodyPr rot="-1140000"/>
          <a:lstStyle/>
          <a:p>
            <a:pPr>
              <a:defRPr>
                <a:solidFill>
                  <a:sysClr val="windowText" lastClr="000000"/>
                </a:solidFill>
              </a:defRPr>
            </a:pPr>
            <a:endParaRPr lang="en-US"/>
          </a:p>
        </c:txPr>
        <c:crossAx val="447465192"/>
        <c:crosses val="autoZero"/>
        <c:auto val="1"/>
        <c:lblOffset val="100"/>
        <c:baseTimeUnit val="days"/>
        <c:majorUnit val="6"/>
        <c:majorTimeUnit val="months"/>
      </c:dateAx>
      <c:valAx>
        <c:axId val="447465192"/>
        <c:scaling>
          <c:orientation val="minMax"/>
          <c:max val="1000"/>
        </c:scaling>
        <c:delete val="0"/>
        <c:axPos val="l"/>
        <c:majorGridlines>
          <c:spPr>
            <a:ln>
              <a:solidFill>
                <a:schemeClr val="bg1">
                  <a:lumMod val="85000"/>
                </a:schemeClr>
              </a:solidFill>
            </a:ln>
          </c:spPr>
        </c:majorGridlines>
        <c:numFmt formatCode="#,##0" sourceLinked="0"/>
        <c:majorTickMark val="out"/>
        <c:minorTickMark val="none"/>
        <c:tickLblPos val="nextTo"/>
        <c:crossAx val="447460880"/>
        <c:crosses val="autoZero"/>
        <c:crossBetween val="between"/>
      </c:valAx>
      <c:spPr>
        <a:noFill/>
        <a:effectLst>
          <a:softEdge rad="12700"/>
        </a:effectLst>
      </c:spPr>
    </c:plotArea>
    <c:plotVisOnly val="1"/>
    <c:dispBlanksAs val="gap"/>
    <c:showDLblsOverMax val="0"/>
  </c:chart>
  <c:spPr>
    <a:noFill/>
    <a:ln w="12700" cap="rnd">
      <a:solidFill>
        <a:srgbClr val="007FB9"/>
      </a:solidFill>
    </a:ln>
  </c:spPr>
  <c:txPr>
    <a:bodyPr rot="1860000"/>
    <a:lstStyle/>
    <a:p>
      <a:pPr>
        <a:defRPr sz="800" b="0" i="0" baseline="0">
          <a:ln w="0" cap="sq">
            <a:noFill/>
          </a:ln>
          <a:solidFill>
            <a:sysClr val="windowText" lastClr="000000"/>
          </a:solidFill>
          <a:latin typeface="Montserrat" panose="00000500000000000000" pitchFamily="2"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10440-0794-936E-5482-A7268479F4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AF1709-DFC3-8ABA-F988-7C703CDB4E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6F2E5D-D871-45C8-AA66-6C6A72E61779}" type="datetimeFigureOut">
              <a:rPr lang="en-GB" smtClean="0"/>
              <a:t>13/01/2026</a:t>
            </a:fld>
            <a:endParaRPr lang="en-GB"/>
          </a:p>
        </p:txBody>
      </p:sp>
      <p:sp>
        <p:nvSpPr>
          <p:cNvPr id="4" name="Footer Placeholder 3">
            <a:extLst>
              <a:ext uri="{FF2B5EF4-FFF2-40B4-BE49-F238E27FC236}">
                <a16:creationId xmlns:a16="http://schemas.microsoft.com/office/drawing/2014/main" id="{60AE8E60-6232-7F89-0933-1A5C225E91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7424C-E3B1-7A19-03AE-0F353B3F49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52285-B148-44AE-B8A6-9703CD229DBC}" type="slidenum">
              <a:rPr lang="en-GB" smtClean="0"/>
              <a:t>‹#›</a:t>
            </a:fld>
            <a:endParaRPr lang="en-GB"/>
          </a:p>
        </p:txBody>
      </p:sp>
    </p:spTree>
    <p:extLst>
      <p:ext uri="{BB962C8B-B14F-4D97-AF65-F5344CB8AC3E}">
        <p14:creationId xmlns:p14="http://schemas.microsoft.com/office/powerpoint/2010/main" val="74360017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city with a bridge over water&#10;&#10;Description automatically generated">
            <a:extLst>
              <a:ext uri="{FF2B5EF4-FFF2-40B4-BE49-F238E27FC236}">
                <a16:creationId xmlns:a16="http://schemas.microsoft.com/office/drawing/2014/main" id="{EE64E4D7-4B21-DF6B-DB87-D020079EA079}"/>
              </a:ext>
            </a:extLst>
          </p:cNvPr>
          <p:cNvPicPr>
            <a:picLocks noChangeAspect="1"/>
          </p:cNvPicPr>
          <p:nvPr userDrawn="1"/>
        </p:nvPicPr>
        <p:blipFill>
          <a:blip r:embed="rId2">
            <a:alphaModFix amt="35000"/>
          </a:blip>
          <a:stretch>
            <a:fillRect/>
          </a:stretch>
        </p:blipFill>
        <p:spPr>
          <a:xfrm>
            <a:off x="3439" y="-607"/>
            <a:ext cx="7559675" cy="1889919"/>
          </a:xfrm>
          <a:prstGeom prst="rect">
            <a:avLst/>
          </a:prstGeom>
        </p:spPr>
      </p:pic>
      <p:pic>
        <p:nvPicPr>
          <p:cNvPr id="14" name="Picture 13" descr="A black and white gradient&#10;&#10;Description automatically generated">
            <a:extLst>
              <a:ext uri="{FF2B5EF4-FFF2-40B4-BE49-F238E27FC236}">
                <a16:creationId xmlns:a16="http://schemas.microsoft.com/office/drawing/2014/main" id="{A1274419-F6FF-77BD-0B64-5288D3533C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8155" y="688485"/>
            <a:ext cx="7604391" cy="1231107"/>
          </a:xfrm>
          <a:prstGeom prst="rect">
            <a:avLst/>
          </a:prstGeom>
        </p:spPr>
      </p:pic>
      <p:sp>
        <p:nvSpPr>
          <p:cNvPr id="3" name="TextBox 2">
            <a:extLst>
              <a:ext uri="{FF2B5EF4-FFF2-40B4-BE49-F238E27FC236}">
                <a16:creationId xmlns:a16="http://schemas.microsoft.com/office/drawing/2014/main" id="{0C22F287-CB4B-415D-579D-4C3EE5CD9AF5}"/>
              </a:ext>
            </a:extLst>
          </p:cNvPr>
          <p:cNvSpPr txBox="1"/>
          <p:nvPr userDrawn="1"/>
        </p:nvSpPr>
        <p:spPr>
          <a:xfrm>
            <a:off x="193790" y="231186"/>
            <a:ext cx="6214630" cy="1061829"/>
          </a:xfrm>
          <a:prstGeom prst="rect">
            <a:avLst/>
          </a:prstGeom>
          <a:noFill/>
        </p:spPr>
        <p:txBody>
          <a:bodyPr wrap="square" rtlCol="0">
            <a:spAutoFit/>
          </a:bodyPr>
          <a:lstStyle/>
          <a:p>
            <a:pPr>
              <a:lnSpc>
                <a:spcPct val="85000"/>
              </a:lnSpc>
            </a:pPr>
            <a:r>
              <a:rPr lang="en-GB" sz="2000" b="1" kern="1000" baseline="0" dirty="0">
                <a:solidFill>
                  <a:schemeClr val="tx1"/>
                </a:solidFill>
                <a:effectLst/>
                <a:latin typeface="Montserrat" pitchFamily="2" charset="77"/>
              </a:rPr>
              <a:t>BBVA</a:t>
            </a:r>
            <a:br>
              <a:rPr lang="en-GB" sz="3200" b="1" kern="1000" baseline="0" dirty="0">
                <a:solidFill>
                  <a:schemeClr val="tx1"/>
                </a:solidFill>
                <a:effectLst/>
                <a:latin typeface="Montserrat" pitchFamily="2" charset="77"/>
              </a:rPr>
            </a:br>
            <a:r>
              <a:rPr lang="en-GB" sz="2000" b="1" kern="1000" baseline="0" dirty="0">
                <a:solidFill>
                  <a:schemeClr val="tx1"/>
                </a:solidFill>
                <a:effectLst/>
                <a:latin typeface="Montserrat" pitchFamily="2" charset="77"/>
              </a:rPr>
              <a:t>GLOBAL BANKS MEMORY INCOME AUTOCALL</a:t>
            </a:r>
            <a:endParaRPr lang="en-GB" sz="2800" b="1" kern="1000" baseline="0" dirty="0">
              <a:solidFill>
                <a:schemeClr val="tx1"/>
              </a:solidFill>
              <a:effectLst/>
              <a:latin typeface="Montserrat" pitchFamily="2" charset="77"/>
            </a:endParaRPr>
          </a:p>
          <a:p>
            <a:r>
              <a:rPr lang="en-GB" sz="1200" dirty="0">
                <a:solidFill>
                  <a:schemeClr val="tx1"/>
                </a:solidFill>
                <a:latin typeface="Montserrat" panose="00000500000000000000" pitchFamily="50" charset="0"/>
                <a:ea typeface="Roboto" panose="02000000000000000000" pitchFamily="2" charset="0"/>
                <a:cs typeface="Roboto" panose="02000000000000000000" pitchFamily="2" charset="0"/>
              </a:rPr>
              <a:t>FEBRUARY 2026 FACTSHEET</a:t>
            </a:r>
            <a:endParaRPr lang="en-US" sz="1200" dirty="0">
              <a:solidFill>
                <a:schemeClr val="tx1"/>
              </a:solidFill>
              <a:latin typeface="Montserrat" panose="00000500000000000000" pitchFamily="50" charset="0"/>
              <a:ea typeface="Roboto" panose="02000000000000000000" pitchFamily="2" charset="0"/>
              <a:cs typeface="Roboto"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D894AB16-1C3D-88CF-F425-B1A7738D23E4}"/>
              </a:ext>
            </a:extLst>
          </p:cNvPr>
          <p:cNvPicPr>
            <a:picLocks noChangeAspect="1"/>
          </p:cNvPicPr>
          <p:nvPr userDrawn="1"/>
        </p:nvPicPr>
        <p:blipFill>
          <a:blip r:embed="rId4"/>
          <a:stretch>
            <a:fillRect/>
          </a:stretch>
        </p:blipFill>
        <p:spPr>
          <a:xfrm>
            <a:off x="6500022" y="470977"/>
            <a:ext cx="961978" cy="516428"/>
          </a:xfrm>
          <a:prstGeom prst="rect">
            <a:avLst/>
          </a:prstGeom>
        </p:spPr>
      </p:pic>
      <p:sp>
        <p:nvSpPr>
          <p:cNvPr id="17" name="TextBox 16">
            <a:extLst>
              <a:ext uri="{FF2B5EF4-FFF2-40B4-BE49-F238E27FC236}">
                <a16:creationId xmlns:a16="http://schemas.microsoft.com/office/drawing/2014/main" id="{7435D11E-AB6A-D1A5-3B60-F4A535452133}"/>
              </a:ext>
            </a:extLst>
          </p:cNvPr>
          <p:cNvSpPr txBox="1"/>
          <p:nvPr userDrawn="1"/>
        </p:nvSpPr>
        <p:spPr>
          <a:xfrm>
            <a:off x="216650" y="1658492"/>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USD = 14.00% p.a.</a:t>
            </a:r>
            <a:endParaRPr lang="en-GB" sz="1000" dirty="0">
              <a:latin typeface="Montserrat" panose="00000500000000000000" pitchFamily="2" charset="0"/>
            </a:endParaRPr>
          </a:p>
        </p:txBody>
      </p:sp>
      <p:sp>
        <p:nvSpPr>
          <p:cNvPr id="2" name="TextBox 1">
            <a:extLst>
              <a:ext uri="{FF2B5EF4-FFF2-40B4-BE49-F238E27FC236}">
                <a16:creationId xmlns:a16="http://schemas.microsoft.com/office/drawing/2014/main" id="{426A6242-B011-8174-9997-D29F67C1D3BE}"/>
              </a:ext>
            </a:extLst>
          </p:cNvPr>
          <p:cNvSpPr txBox="1"/>
          <p:nvPr userDrawn="1"/>
        </p:nvSpPr>
        <p:spPr>
          <a:xfrm>
            <a:off x="216650" y="1312421"/>
            <a:ext cx="7210310" cy="374571"/>
          </a:xfrm>
          <a:prstGeom prst="roundRect">
            <a:avLst/>
          </a:prstGeom>
          <a:solidFill>
            <a:srgbClr val="44403D"/>
          </a:solidFill>
        </p:spPr>
        <p:txBody>
          <a:bodyPr wrap="square" rtlCol="0" anchor="ctr">
            <a:spAutoFit/>
          </a:bodyPr>
          <a:lstStyle/>
          <a:p>
            <a:pPr algn="just"/>
            <a:r>
              <a:rPr lang="en-GB" sz="800" b="1" dirty="0">
                <a:solidFill>
                  <a:schemeClr val="bg1"/>
                </a:solidFill>
                <a:effectLst/>
                <a:latin typeface="Montserrat" pitchFamily="2" charset="77"/>
              </a:rPr>
              <a:t>Stock Note Risk Profile</a:t>
            </a:r>
            <a:r>
              <a:rPr lang="en-GB" sz="800" b="0" dirty="0">
                <a:solidFill>
                  <a:schemeClr val="bg1"/>
                </a:solidFill>
                <a:effectLst/>
                <a:latin typeface="Montserrat" pitchFamily="2" charset="77"/>
              </a:rPr>
              <a:t>: There is a higher risk of large or total capital losses when Underlyings are individual Company Stocks rather than Stock Market Indices. Retail investors must seek suitable financial advice before investing.</a:t>
            </a:r>
            <a:endParaRPr lang="en-US" sz="800" b="0" dirty="0">
              <a:solidFill>
                <a:schemeClr val="bg1"/>
              </a:solidFill>
              <a:effectLst/>
              <a:latin typeface="Montserrat" pitchFamily="2" charset="77"/>
            </a:endParaRPr>
          </a:p>
        </p:txBody>
      </p:sp>
    </p:spTree>
    <p:extLst>
      <p:ext uri="{BB962C8B-B14F-4D97-AF65-F5344CB8AC3E}">
        <p14:creationId xmlns:p14="http://schemas.microsoft.com/office/powerpoint/2010/main" val="1017143528"/>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2381" userDrawn="1">
          <p15:clr>
            <a:srgbClr val="FBAE40"/>
          </p15:clr>
        </p15:guide>
        <p15:guide id="3" orient="horz" pos="759" userDrawn="1">
          <p15:clr>
            <a:srgbClr val="FBAE40"/>
          </p15:clr>
        </p15:guide>
        <p15:guide id="4" orient="horz" pos="35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C932FB-63C5-4E4D-8F76-AD11B6F02D2B}"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A4D9-7668-794C-B7BE-1AD5A4F2508F}" type="slidenum">
              <a:rPr lang="en-US" smtClean="0"/>
              <a:t>‹#›</a:t>
            </a:fld>
            <a:endParaRPr lang="en-US"/>
          </a:p>
        </p:txBody>
      </p:sp>
    </p:spTree>
    <p:extLst>
      <p:ext uri="{BB962C8B-B14F-4D97-AF65-F5344CB8AC3E}">
        <p14:creationId xmlns:p14="http://schemas.microsoft.com/office/powerpoint/2010/main" val="420008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C932FB-63C5-4E4D-8F76-AD11B6F02D2B}"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A4D9-7668-794C-B7BE-1AD5A4F2508F}" type="slidenum">
              <a:rPr lang="en-US" smtClean="0"/>
              <a:t>‹#›</a:t>
            </a:fld>
            <a:endParaRPr lang="en-US"/>
          </a:p>
        </p:txBody>
      </p:sp>
    </p:spTree>
    <p:extLst>
      <p:ext uri="{BB962C8B-B14F-4D97-AF65-F5344CB8AC3E}">
        <p14:creationId xmlns:p14="http://schemas.microsoft.com/office/powerpoint/2010/main" val="229975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C932FB-63C5-4E4D-8F76-AD11B6F02D2B}"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A4D9-7668-794C-B7BE-1AD5A4F2508F}" type="slidenum">
              <a:rPr lang="en-US" smtClean="0"/>
              <a:t>‹#›</a:t>
            </a:fld>
            <a:endParaRPr lang="en-US"/>
          </a:p>
        </p:txBody>
      </p:sp>
      <p:pic>
        <p:nvPicPr>
          <p:cNvPr id="7" name="Picture 6" descr="A blue and white rectangles&#10;&#10;Description automatically generated">
            <a:extLst>
              <a:ext uri="{FF2B5EF4-FFF2-40B4-BE49-F238E27FC236}">
                <a16:creationId xmlns:a16="http://schemas.microsoft.com/office/drawing/2014/main" id="{889E199E-9939-5120-16D7-509807757765}"/>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8" name="TextBox 7">
            <a:extLst>
              <a:ext uri="{FF2B5EF4-FFF2-40B4-BE49-F238E27FC236}">
                <a16:creationId xmlns:a16="http://schemas.microsoft.com/office/drawing/2014/main" id="{145873D2-6F82-F093-3515-289BEF1F279D}"/>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BD7A39D0-934F-C3E7-46B7-3C7426F1AD64}"/>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10" name="Picture 9" descr="A black and white gradient&#10;&#10;Description automatically generated">
            <a:extLst>
              <a:ext uri="{FF2B5EF4-FFF2-40B4-BE49-F238E27FC236}">
                <a16:creationId xmlns:a16="http://schemas.microsoft.com/office/drawing/2014/main" id="{6B5188DF-4D8D-8591-A29B-669D2C0BDD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1" name="Picture 10" descr="Logo&#10;&#10;Description automatically generated">
            <a:extLst>
              <a:ext uri="{FF2B5EF4-FFF2-40B4-BE49-F238E27FC236}">
                <a16:creationId xmlns:a16="http://schemas.microsoft.com/office/drawing/2014/main" id="{11F22696-DC28-0AA6-C7F0-D098D8EE134A}"/>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2" name="Picture 11" descr="A black and white gradient&#10;&#10;Description automatically generated">
            <a:extLst>
              <a:ext uri="{FF2B5EF4-FFF2-40B4-BE49-F238E27FC236}">
                <a16:creationId xmlns:a16="http://schemas.microsoft.com/office/drawing/2014/main" id="{1B500F25-1391-015C-7D7E-F306C693BE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316275900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C932FB-63C5-4E4D-8F76-AD11B6F02D2B}"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DA4D9-7668-794C-B7BE-1AD5A4F2508F}" type="slidenum">
              <a:rPr lang="en-US" smtClean="0"/>
              <a:t>‹#›</a:t>
            </a:fld>
            <a:endParaRPr lang="en-US"/>
          </a:p>
        </p:txBody>
      </p:sp>
      <p:pic>
        <p:nvPicPr>
          <p:cNvPr id="7" name="Picture 6" descr="A blue and white rectangles&#10;&#10;Description automatically generated">
            <a:extLst>
              <a:ext uri="{FF2B5EF4-FFF2-40B4-BE49-F238E27FC236}">
                <a16:creationId xmlns:a16="http://schemas.microsoft.com/office/drawing/2014/main" id="{09B4C875-0D1C-D393-BD9D-51581AA6EA62}"/>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8" name="TextBox 7">
            <a:extLst>
              <a:ext uri="{FF2B5EF4-FFF2-40B4-BE49-F238E27FC236}">
                <a16:creationId xmlns:a16="http://schemas.microsoft.com/office/drawing/2014/main" id="{5D653193-C909-77F7-DB56-2BCE8035F230}"/>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499FD423-2522-540F-AA5D-4D7DA7EB2806}"/>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10" name="Picture 9" descr="A black and white gradient&#10;&#10;Description automatically generated">
            <a:extLst>
              <a:ext uri="{FF2B5EF4-FFF2-40B4-BE49-F238E27FC236}">
                <a16:creationId xmlns:a16="http://schemas.microsoft.com/office/drawing/2014/main" id="{83FBABF5-2844-5207-6A65-28DD61C243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1" name="Picture 10" descr="Logo&#10;&#10;Description automatically generated">
            <a:extLst>
              <a:ext uri="{FF2B5EF4-FFF2-40B4-BE49-F238E27FC236}">
                <a16:creationId xmlns:a16="http://schemas.microsoft.com/office/drawing/2014/main" id="{815FC4E7-8C0E-AE0D-C7E1-0BA43BAD64A4}"/>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2" name="Picture 11" descr="A black and white gradient&#10;&#10;Description automatically generated">
            <a:extLst>
              <a:ext uri="{FF2B5EF4-FFF2-40B4-BE49-F238E27FC236}">
                <a16:creationId xmlns:a16="http://schemas.microsoft.com/office/drawing/2014/main" id="{936FDAA1-F1F9-FA4C-2C7B-963B992664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32858884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FC932FB-63C5-4E4D-8F76-AD11B6F02D2B}"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A4D9-7668-794C-B7BE-1AD5A4F2508F}" type="slidenum">
              <a:rPr lang="en-US" smtClean="0"/>
              <a:t>‹#›</a:t>
            </a:fld>
            <a:endParaRPr lang="en-US"/>
          </a:p>
        </p:txBody>
      </p:sp>
      <p:pic>
        <p:nvPicPr>
          <p:cNvPr id="8" name="Picture 7" descr="A blue and white rectangles&#10;&#10;Description automatically generated">
            <a:extLst>
              <a:ext uri="{FF2B5EF4-FFF2-40B4-BE49-F238E27FC236}">
                <a16:creationId xmlns:a16="http://schemas.microsoft.com/office/drawing/2014/main" id="{228BD330-CCBC-5B65-6C1D-350570FA4C01}"/>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9" name="TextBox 8">
            <a:extLst>
              <a:ext uri="{FF2B5EF4-FFF2-40B4-BE49-F238E27FC236}">
                <a16:creationId xmlns:a16="http://schemas.microsoft.com/office/drawing/2014/main" id="{1847D697-ABEE-0A72-CD14-AB6839E052FA}"/>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05607F0D-1FA2-AF33-5CDE-DA4A5CB37282}"/>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11" name="Picture 10" descr="A black and white gradient&#10;&#10;Description automatically generated">
            <a:extLst>
              <a:ext uri="{FF2B5EF4-FFF2-40B4-BE49-F238E27FC236}">
                <a16:creationId xmlns:a16="http://schemas.microsoft.com/office/drawing/2014/main" id="{33C1E355-126F-BD04-BDCF-9241D1EB51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2" name="Picture 11" descr="Logo&#10;&#10;Description automatically generated">
            <a:extLst>
              <a:ext uri="{FF2B5EF4-FFF2-40B4-BE49-F238E27FC236}">
                <a16:creationId xmlns:a16="http://schemas.microsoft.com/office/drawing/2014/main" id="{224985D5-6003-3632-9818-788D0B7F0944}"/>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3" name="Picture 12" descr="A black and white gradient&#10;&#10;Description automatically generated">
            <a:extLst>
              <a:ext uri="{FF2B5EF4-FFF2-40B4-BE49-F238E27FC236}">
                <a16:creationId xmlns:a16="http://schemas.microsoft.com/office/drawing/2014/main" id="{87012B4A-B846-3E09-DE2D-A43F4F82FB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298511803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FC932FB-63C5-4E4D-8F76-AD11B6F02D2B}"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DA4D9-7668-794C-B7BE-1AD5A4F2508F}" type="slidenum">
              <a:rPr lang="en-US" smtClean="0"/>
              <a:t>‹#›</a:t>
            </a:fld>
            <a:endParaRPr lang="en-US"/>
          </a:p>
        </p:txBody>
      </p:sp>
      <p:pic>
        <p:nvPicPr>
          <p:cNvPr id="10" name="Picture 9" descr="A blue and white rectangles&#10;&#10;Description automatically generated">
            <a:extLst>
              <a:ext uri="{FF2B5EF4-FFF2-40B4-BE49-F238E27FC236}">
                <a16:creationId xmlns:a16="http://schemas.microsoft.com/office/drawing/2014/main" id="{310CCD85-3FEE-9849-0A2A-FE6057047BB2}"/>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11" name="TextBox 10">
            <a:extLst>
              <a:ext uri="{FF2B5EF4-FFF2-40B4-BE49-F238E27FC236}">
                <a16:creationId xmlns:a16="http://schemas.microsoft.com/office/drawing/2014/main" id="{8B3DEC57-ED7A-E857-AFCA-402CCC060E84}"/>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A043ADB8-0734-FA03-C4E9-9D686BBE109F}"/>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13" name="Picture 12" descr="A black and white gradient&#10;&#10;Description automatically generated">
            <a:extLst>
              <a:ext uri="{FF2B5EF4-FFF2-40B4-BE49-F238E27FC236}">
                <a16:creationId xmlns:a16="http://schemas.microsoft.com/office/drawing/2014/main" id="{8F2F1D66-47F4-863D-E451-4F3FBCD4E4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4" name="Picture 13" descr="Logo&#10;&#10;Description automatically generated">
            <a:extLst>
              <a:ext uri="{FF2B5EF4-FFF2-40B4-BE49-F238E27FC236}">
                <a16:creationId xmlns:a16="http://schemas.microsoft.com/office/drawing/2014/main" id="{0E97ADE2-972D-9D89-D1FA-E6FC621878BC}"/>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5" name="Picture 14" descr="A black and white gradient&#10;&#10;Description automatically generated">
            <a:extLst>
              <a:ext uri="{FF2B5EF4-FFF2-40B4-BE49-F238E27FC236}">
                <a16:creationId xmlns:a16="http://schemas.microsoft.com/office/drawing/2014/main" id="{814D45B8-11CF-5DAC-F1B6-C8B3456D1DE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301994957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FC932FB-63C5-4E4D-8F76-AD11B6F02D2B}"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DA4D9-7668-794C-B7BE-1AD5A4F2508F}" type="slidenum">
              <a:rPr lang="en-US" smtClean="0"/>
              <a:t>‹#›</a:t>
            </a:fld>
            <a:endParaRPr lang="en-US"/>
          </a:p>
        </p:txBody>
      </p:sp>
      <p:pic>
        <p:nvPicPr>
          <p:cNvPr id="6" name="Picture 5" descr="A blue and white rectangles&#10;&#10;Description automatically generated">
            <a:extLst>
              <a:ext uri="{FF2B5EF4-FFF2-40B4-BE49-F238E27FC236}">
                <a16:creationId xmlns:a16="http://schemas.microsoft.com/office/drawing/2014/main" id="{05F18286-22E6-9C35-C349-7D01CA94A746}"/>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7" name="TextBox 6">
            <a:extLst>
              <a:ext uri="{FF2B5EF4-FFF2-40B4-BE49-F238E27FC236}">
                <a16:creationId xmlns:a16="http://schemas.microsoft.com/office/drawing/2014/main" id="{3EB4A70B-5A72-0631-AC25-5C723F8AE6A0}"/>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CFF60C7E-6E24-D060-CE5E-D8C1364B69E4}"/>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9" name="Picture 8" descr="A black and white gradient&#10;&#10;Description automatically generated">
            <a:extLst>
              <a:ext uri="{FF2B5EF4-FFF2-40B4-BE49-F238E27FC236}">
                <a16:creationId xmlns:a16="http://schemas.microsoft.com/office/drawing/2014/main" id="{D2F1836A-A592-CA9D-F8E0-7EF9F98E13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0" name="Picture 9" descr="Logo&#10;&#10;Description automatically generated">
            <a:extLst>
              <a:ext uri="{FF2B5EF4-FFF2-40B4-BE49-F238E27FC236}">
                <a16:creationId xmlns:a16="http://schemas.microsoft.com/office/drawing/2014/main" id="{F40EC6F0-F8BE-18FB-3E63-0028AC057933}"/>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1" name="Picture 10" descr="A black and white gradient&#10;&#10;Description automatically generated">
            <a:extLst>
              <a:ext uri="{FF2B5EF4-FFF2-40B4-BE49-F238E27FC236}">
                <a16:creationId xmlns:a16="http://schemas.microsoft.com/office/drawing/2014/main" id="{12532840-778B-0431-AEEB-DC1589B46E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323641997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932FB-63C5-4E4D-8F76-AD11B6F02D2B}"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DA4D9-7668-794C-B7BE-1AD5A4F2508F}" type="slidenum">
              <a:rPr lang="en-US" smtClean="0"/>
              <a:t>‹#›</a:t>
            </a:fld>
            <a:endParaRPr lang="en-US"/>
          </a:p>
        </p:txBody>
      </p:sp>
      <p:pic>
        <p:nvPicPr>
          <p:cNvPr id="5" name="Picture 4" descr="A blue and white rectangles&#10;&#10;Description automatically generated">
            <a:extLst>
              <a:ext uri="{FF2B5EF4-FFF2-40B4-BE49-F238E27FC236}">
                <a16:creationId xmlns:a16="http://schemas.microsoft.com/office/drawing/2014/main" id="{DBB5169C-DC01-5E9C-F69B-6A3262B76ABD}"/>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6" name="TextBox 5">
            <a:extLst>
              <a:ext uri="{FF2B5EF4-FFF2-40B4-BE49-F238E27FC236}">
                <a16:creationId xmlns:a16="http://schemas.microsoft.com/office/drawing/2014/main" id="{CB613EAE-3558-FEE6-ACFF-81293A194796}"/>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3C3FE796-D2FA-C57F-987D-4011865BB76E}"/>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8" name="Picture 7" descr="A black and white gradient&#10;&#10;Description automatically generated">
            <a:extLst>
              <a:ext uri="{FF2B5EF4-FFF2-40B4-BE49-F238E27FC236}">
                <a16:creationId xmlns:a16="http://schemas.microsoft.com/office/drawing/2014/main" id="{36EAD1FE-953D-97CB-9E6D-6D51C8E486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9" name="Picture 8" descr="Logo&#10;&#10;Description automatically generated">
            <a:extLst>
              <a:ext uri="{FF2B5EF4-FFF2-40B4-BE49-F238E27FC236}">
                <a16:creationId xmlns:a16="http://schemas.microsoft.com/office/drawing/2014/main" id="{E39343D9-5005-22DA-EDD0-FE02029996D6}"/>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0" name="Picture 9" descr="A black and white gradient&#10;&#10;Description automatically generated">
            <a:extLst>
              <a:ext uri="{FF2B5EF4-FFF2-40B4-BE49-F238E27FC236}">
                <a16:creationId xmlns:a16="http://schemas.microsoft.com/office/drawing/2014/main" id="{718A6C9A-8A90-B6AC-71F3-1B69739161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105441854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EFC932FB-63C5-4E4D-8F76-AD11B6F02D2B}"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A4D9-7668-794C-B7BE-1AD5A4F2508F}" type="slidenum">
              <a:rPr lang="en-US" smtClean="0"/>
              <a:t>‹#›</a:t>
            </a:fld>
            <a:endParaRPr lang="en-US"/>
          </a:p>
        </p:txBody>
      </p:sp>
      <p:pic>
        <p:nvPicPr>
          <p:cNvPr id="8" name="Picture 7" descr="A blue and white rectangles&#10;&#10;Description automatically generated">
            <a:extLst>
              <a:ext uri="{FF2B5EF4-FFF2-40B4-BE49-F238E27FC236}">
                <a16:creationId xmlns:a16="http://schemas.microsoft.com/office/drawing/2014/main" id="{D12DA253-F5CE-036F-EA74-28BF49DF23EC}"/>
              </a:ext>
            </a:extLst>
          </p:cNvPr>
          <p:cNvPicPr>
            <a:picLocks noChangeAspect="1"/>
          </p:cNvPicPr>
          <p:nvPr userDrawn="1"/>
        </p:nvPicPr>
        <p:blipFill>
          <a:blip r:embed="rId2"/>
          <a:srcRect l="47410" r="4319"/>
          <a:stretch/>
        </p:blipFill>
        <p:spPr>
          <a:xfrm>
            <a:off x="3905601" y="8762"/>
            <a:ext cx="3654074" cy="1823761"/>
          </a:xfrm>
          <a:prstGeom prst="rect">
            <a:avLst/>
          </a:prstGeom>
        </p:spPr>
      </p:pic>
      <p:sp>
        <p:nvSpPr>
          <p:cNvPr id="9" name="TextBox 8">
            <a:extLst>
              <a:ext uri="{FF2B5EF4-FFF2-40B4-BE49-F238E27FC236}">
                <a16:creationId xmlns:a16="http://schemas.microsoft.com/office/drawing/2014/main" id="{901CBE33-5DF0-E49E-3ACF-C65BD787E8C2}"/>
              </a:ext>
            </a:extLst>
          </p:cNvPr>
          <p:cNvSpPr txBox="1"/>
          <p:nvPr userDrawn="1"/>
        </p:nvSpPr>
        <p:spPr>
          <a:xfrm>
            <a:off x="215676" y="1045849"/>
            <a:ext cx="6043739" cy="477054"/>
          </a:xfrm>
          <a:prstGeom prst="rect">
            <a:avLst/>
          </a:prstGeom>
          <a:noFill/>
        </p:spPr>
        <p:txBody>
          <a:bodyPr wrap="square" rtlCol="0">
            <a:spAutoFit/>
          </a:bodyPr>
          <a:lstStyle/>
          <a:p>
            <a:r>
              <a:rPr lang="en-GB" sz="1500" b="1" dirty="0">
                <a:solidFill>
                  <a:srgbClr val="353633"/>
                </a:solidFill>
                <a:effectLst>
                  <a:outerShdw blurRad="38100" dist="38100" dir="2700000" algn="tl">
                    <a:srgbClr val="000000">
                      <a:alpha val="43137"/>
                    </a:srgbClr>
                  </a:outerShdw>
                </a:effectLst>
                <a:latin typeface="Montserrat" pitchFamily="2" charset="77"/>
              </a:rPr>
              <a:t>BBVA 75-60 MEMORY INCOME AUTOCALL</a:t>
            </a:r>
          </a:p>
          <a:p>
            <a:r>
              <a:rPr lang="en-GB" sz="1000" dirty="0">
                <a:latin typeface="Roboto" panose="02000000000000000000" pitchFamily="2" charset="0"/>
                <a:ea typeface="Roboto" panose="02000000000000000000" pitchFamily="2" charset="0"/>
                <a:cs typeface="Roboto" panose="02000000000000000000" pitchFamily="2" charset="0"/>
              </a:rPr>
              <a:t>OCTOBER 2024 FACTSHEET</a:t>
            </a:r>
            <a:endParaRPr lang="en-US" sz="10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A2A0AC7B-D589-B83C-5803-2AE9A7D21148}"/>
              </a:ext>
            </a:extLst>
          </p:cNvPr>
          <p:cNvSpPr txBox="1"/>
          <p:nvPr userDrawn="1"/>
        </p:nvSpPr>
        <p:spPr>
          <a:xfrm>
            <a:off x="237463" y="1531649"/>
            <a:ext cx="7245350" cy="246221"/>
          </a:xfrm>
          <a:prstGeom prst="rect">
            <a:avLst/>
          </a:prstGeom>
          <a:noFill/>
        </p:spPr>
        <p:txBody>
          <a:bodyPr wrap="square" rtlCol="0">
            <a:spAutoFit/>
          </a:bodyPr>
          <a:lstStyle/>
          <a:p>
            <a:r>
              <a:rPr lang="en-GB" sz="1000" b="1" dirty="0">
                <a:solidFill>
                  <a:srgbClr val="007FB9"/>
                </a:solidFill>
                <a:latin typeface="Montserrat" panose="00000500000000000000" pitchFamily="2" charset="0"/>
              </a:rPr>
              <a:t>TARGET RETURN:	 GBP = 7.00% p.a.	USD = 7.50% p.a.</a:t>
            </a:r>
            <a:endParaRPr lang="en-GB" sz="1000" dirty="0">
              <a:latin typeface="Montserrat" panose="00000500000000000000" pitchFamily="2" charset="0"/>
            </a:endParaRPr>
          </a:p>
        </p:txBody>
      </p:sp>
      <p:pic>
        <p:nvPicPr>
          <p:cNvPr id="11" name="Picture 10" descr="A black and white gradient&#10;&#10;Description automatically generated">
            <a:extLst>
              <a:ext uri="{FF2B5EF4-FFF2-40B4-BE49-F238E27FC236}">
                <a16:creationId xmlns:a16="http://schemas.microsoft.com/office/drawing/2014/main" id="{A943DEE7-A300-7914-648D-531D82BC4B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01626" y="1095456"/>
            <a:ext cx="3458050" cy="748464"/>
          </a:xfrm>
          <a:prstGeom prst="rect">
            <a:avLst/>
          </a:prstGeom>
        </p:spPr>
      </p:pic>
      <p:pic>
        <p:nvPicPr>
          <p:cNvPr id="12" name="Picture 11" descr="Logo&#10;&#10;Description automatically generated">
            <a:extLst>
              <a:ext uri="{FF2B5EF4-FFF2-40B4-BE49-F238E27FC236}">
                <a16:creationId xmlns:a16="http://schemas.microsoft.com/office/drawing/2014/main" id="{14D68737-2F07-13E3-7A4D-C5B4B34FAA30}"/>
              </a:ext>
            </a:extLst>
          </p:cNvPr>
          <p:cNvPicPr>
            <a:picLocks noChangeAspect="1"/>
          </p:cNvPicPr>
          <p:nvPr userDrawn="1"/>
        </p:nvPicPr>
        <p:blipFill>
          <a:blip r:embed="rId4"/>
          <a:stretch>
            <a:fillRect/>
          </a:stretch>
        </p:blipFill>
        <p:spPr>
          <a:xfrm>
            <a:off x="237994" y="292716"/>
            <a:ext cx="1231651" cy="661202"/>
          </a:xfrm>
          <a:prstGeom prst="rect">
            <a:avLst/>
          </a:prstGeom>
        </p:spPr>
      </p:pic>
      <p:pic>
        <p:nvPicPr>
          <p:cNvPr id="13" name="Picture 12" descr="A black and white gradient&#10;&#10;Description automatically generated">
            <a:extLst>
              <a:ext uri="{FF2B5EF4-FFF2-40B4-BE49-F238E27FC236}">
                <a16:creationId xmlns:a16="http://schemas.microsoft.com/office/drawing/2014/main" id="{42AB1772-DFD9-1BCD-B163-26BCDF8E19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36" r="18662"/>
          <a:stretch/>
        </p:blipFill>
        <p:spPr>
          <a:xfrm>
            <a:off x="4168755" y="1090730"/>
            <a:ext cx="3390919" cy="748464"/>
          </a:xfrm>
          <a:prstGeom prst="rect">
            <a:avLst/>
          </a:prstGeom>
        </p:spPr>
      </p:pic>
    </p:spTree>
    <p:extLst>
      <p:ext uri="{BB962C8B-B14F-4D97-AF65-F5344CB8AC3E}">
        <p14:creationId xmlns:p14="http://schemas.microsoft.com/office/powerpoint/2010/main" val="86441546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EFC932FB-63C5-4E4D-8F76-AD11B6F02D2B}"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DA4D9-7668-794C-B7BE-1AD5A4F2508F}" type="slidenum">
              <a:rPr lang="en-US" smtClean="0"/>
              <a:t>‹#›</a:t>
            </a:fld>
            <a:endParaRPr lang="en-US"/>
          </a:p>
        </p:txBody>
      </p:sp>
    </p:spTree>
    <p:extLst>
      <p:ext uri="{BB962C8B-B14F-4D97-AF65-F5344CB8AC3E}">
        <p14:creationId xmlns:p14="http://schemas.microsoft.com/office/powerpoint/2010/main" val="16252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FC932FB-63C5-4E4D-8F76-AD11B6F02D2B}" type="datetimeFigureOut">
              <a:rPr lang="en-US" smtClean="0"/>
              <a:t>1/13/2026</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05DA4D9-7668-794C-B7BE-1AD5A4F2508F}" type="slidenum">
              <a:rPr lang="en-US" smtClean="0"/>
              <a:t>‹#›</a:t>
            </a:fld>
            <a:endParaRPr lang="en-US"/>
          </a:p>
        </p:txBody>
      </p:sp>
    </p:spTree>
    <p:extLst>
      <p:ext uri="{BB962C8B-B14F-4D97-AF65-F5344CB8AC3E}">
        <p14:creationId xmlns:p14="http://schemas.microsoft.com/office/powerpoint/2010/main" val="3188441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08A7-D339-112F-621B-00268011CC51}"/>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6425070F-28A3-046D-842D-AD739F502306}"/>
              </a:ext>
            </a:extLst>
          </p:cNvPr>
          <p:cNvSpPr>
            <a:spLocks/>
          </p:cNvSpPr>
          <p:nvPr/>
        </p:nvSpPr>
        <p:spPr>
          <a:xfrm>
            <a:off x="4316470" y="2193303"/>
            <a:ext cx="3084455" cy="2869467"/>
          </a:xfrm>
          <a:prstGeom prst="roundRect">
            <a:avLst>
              <a:gd name="adj" fmla="val 2703"/>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Issuer: 	BBVA Global Markets B.V.</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Guarantor:	Banco Bilbao Vizcaya Argentaria, S.A.</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Credit Ratings:	Moody’s A2, S&amp;P A+</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Source: 	BBVA 13.01.2026</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Maximum Term: 	4 years</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Investment Structure: 	Memory Income </a:t>
            </a:r>
            <a:r>
              <a:rPr lang="en-GB" sz="750" dirty="0" err="1">
                <a:solidFill>
                  <a:schemeClr val="tx1"/>
                </a:solidFill>
                <a:latin typeface="Montserrat" panose="00000500000000000000" pitchFamily="50" charset="0"/>
                <a:ea typeface="Roboto" panose="02000000000000000000" pitchFamily="2" charset="0"/>
                <a:cs typeface="Roboto" panose="02000000000000000000" pitchFamily="2" charset="0"/>
              </a:rPr>
              <a:t>Autocall</a:t>
            </a:r>
            <a:endPar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Autocall Opportunities: 	Quarterly</a:t>
            </a:r>
            <a:b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b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(First Observation at 12 months)</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Autocall Trigger: 	95% of initial level </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Memory Income Rate: 	USD: 3.50% Quarterly</a:t>
            </a:r>
            <a:b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b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(14.00% p.a.) </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Income Trigger:	55% of initial level</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Capital Risk: 	Not capital protected</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Capital Protection Barrier: 55% Final level (European style)</a:t>
            </a:r>
          </a:p>
          <a:p>
            <a:pPr marL="1257300" indent="-1257300">
              <a:spcAft>
                <a:spcPts val="100"/>
              </a:spcAft>
            </a:pPr>
            <a:endParaRPr lang="en-GB" sz="750" b="1" dirty="0">
              <a:solidFill>
                <a:schemeClr val="tx1"/>
              </a:solidFill>
              <a:latin typeface="Montserrat" panose="00000500000000000000" pitchFamily="50" charset="0"/>
            </a:endParaRPr>
          </a:p>
          <a:p>
            <a:pPr marL="1257300" indent="-1257300">
              <a:spcAft>
                <a:spcPts val="10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Underlying Basket	Bloomberg Code</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Commerzbank AG	CBK GY Equity</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Barclays PLC	BARC LN Equity </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Goldman Sachs	GS US Equity</a:t>
            </a:r>
          </a:p>
          <a:p>
            <a:pPr marL="1257300" indent="-1257300">
              <a:spcAft>
                <a:spcPts val="10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Societe Generale SA	GLE FP Equity</a:t>
            </a:r>
          </a:p>
        </p:txBody>
      </p:sp>
      <p:sp>
        <p:nvSpPr>
          <p:cNvPr id="7" name="Rounded Rectangle 6">
            <a:extLst>
              <a:ext uri="{FF2B5EF4-FFF2-40B4-BE49-F238E27FC236}">
                <a16:creationId xmlns:a16="http://schemas.microsoft.com/office/drawing/2014/main" id="{BE6231D9-7C51-4734-E3CA-BB4EE7A56437}"/>
              </a:ext>
            </a:extLst>
          </p:cNvPr>
          <p:cNvSpPr>
            <a:spLocks noGrp="1" noRot="1" noMove="1" noResize="1" noEditPoints="1" noAdjustHandles="1" noChangeArrowheads="1" noChangeShapeType="1"/>
          </p:cNvSpPr>
          <p:nvPr/>
        </p:nvSpPr>
        <p:spPr>
          <a:xfrm>
            <a:off x="4316471" y="5339981"/>
            <a:ext cx="3087252" cy="2027353"/>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Subscription Period:</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13 Jan 2026 </a:t>
            </a:r>
            <a:r>
              <a:rPr lang="en-GB" sz="750">
                <a:solidFill>
                  <a:schemeClr val="tx1"/>
                </a:solidFill>
                <a:latin typeface="Montserrat" panose="00000500000000000000" pitchFamily="50" charset="0"/>
                <a:ea typeface="Roboto" panose="02000000000000000000" pitchFamily="2" charset="0"/>
                <a:cs typeface="Roboto" panose="02000000000000000000" pitchFamily="2" charset="0"/>
              </a:rPr>
              <a:t>– 30 Jan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2026</a:t>
            </a:r>
          </a:p>
          <a:p>
            <a:pPr marL="1257300" indent="-1257300">
              <a:spcBef>
                <a:spcPts val="100"/>
              </a:spcBef>
              <a:spcAft>
                <a:spcPts val="150"/>
              </a:spcAft>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(4:30pm UK Time)</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Issue Price: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100%</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Strike Date: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02 February 2026</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Issue Date: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09 February 2026</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1st Coupon Observation:</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05 May 2026</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1st Autocall Observation:</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02 February 2027</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Final Observation: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04 February 2030</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Maturity Date:</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11 February 2030 </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Denominations: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1,000 then lots of 1,000</a:t>
            </a:r>
          </a:p>
          <a:p>
            <a:pPr marL="1257300" indent="-1257300">
              <a:spcBef>
                <a:spcPts val="100"/>
              </a:spcBef>
              <a:spcAft>
                <a:spcPts val="150"/>
              </a:spcAft>
            </a:pPr>
            <a:r>
              <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rPr>
              <a:t>ISIN: </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XS3234579996</a:t>
            </a:r>
          </a:p>
        </p:txBody>
      </p:sp>
      <p:sp>
        <p:nvSpPr>
          <p:cNvPr id="13" name="Rounded Rectangle 12">
            <a:extLst>
              <a:ext uri="{FF2B5EF4-FFF2-40B4-BE49-F238E27FC236}">
                <a16:creationId xmlns:a16="http://schemas.microsoft.com/office/drawing/2014/main" id="{0F4CF3F2-19AA-6027-8EA0-3CF42918DDAA}"/>
              </a:ext>
            </a:extLst>
          </p:cNvPr>
          <p:cNvSpPr>
            <a:spLocks/>
          </p:cNvSpPr>
          <p:nvPr/>
        </p:nvSpPr>
        <p:spPr>
          <a:xfrm>
            <a:off x="217901" y="2193303"/>
            <a:ext cx="3884099" cy="1969723"/>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00"/>
              </a:spcBef>
            </a:pPr>
            <a:r>
              <a:rPr lang="en-US" sz="700" dirty="0">
                <a:solidFill>
                  <a:schemeClr val="tx1"/>
                </a:solidFill>
                <a:latin typeface="Montserrat" panose="00000500000000000000" pitchFamily="50" charset="0"/>
                <a:ea typeface="Roboto" panose="02000000000000000000" pitchFamily="2" charset="0"/>
                <a:cs typeface="Roboto" panose="02000000000000000000" pitchFamily="2" charset="0"/>
              </a:rPr>
              <a:t>A 4 year investment linked to the performance of four banking stocks.</a:t>
            </a:r>
          </a:p>
          <a:p>
            <a:pPr algn="just">
              <a:spcBef>
                <a:spcPts val="100"/>
              </a:spcBef>
            </a:pPr>
            <a:endParaRPr lang="en-US" sz="70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algn="just">
              <a:spcBef>
                <a:spcPts val="100"/>
              </a:spcBef>
            </a:pP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If on any of quarterly observation dates, including the Final Observation date, the closing levels of all the Underlyings are at or above the Income Trigger, the income will be paid plus any previously missed income payments. </a:t>
            </a:r>
          </a:p>
          <a:p>
            <a:pPr algn="just">
              <a:spcBef>
                <a:spcPts val="100"/>
              </a:spcBef>
            </a:pPr>
            <a:endPar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algn="just">
              <a:spcBef>
                <a:spcPts val="100"/>
              </a:spcBef>
            </a:pP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This investment will </a:t>
            </a:r>
            <a:r>
              <a:rPr lang="en-GB" sz="700" dirty="0" err="1">
                <a:solidFill>
                  <a:schemeClr val="tx1"/>
                </a:solidFill>
                <a:latin typeface="Montserrat" panose="00000500000000000000" pitchFamily="50" charset="0"/>
                <a:ea typeface="Roboto" panose="02000000000000000000" pitchFamily="2" charset="0"/>
                <a:cs typeface="Roboto" panose="02000000000000000000" pitchFamily="2" charset="0"/>
              </a:rPr>
              <a:t>autocall</a:t>
            </a: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 and mature early if all </a:t>
            </a:r>
            <a:r>
              <a:rPr lang="en-GB" sz="700" dirty="0" err="1">
                <a:solidFill>
                  <a:schemeClr val="tx1"/>
                </a:solidFill>
                <a:latin typeface="Montserrat" panose="00000500000000000000" pitchFamily="50" charset="0"/>
                <a:ea typeface="Roboto" panose="02000000000000000000" pitchFamily="2" charset="0"/>
                <a:cs typeface="Roboto" panose="02000000000000000000" pitchFamily="2" charset="0"/>
              </a:rPr>
              <a:t>Underlyings</a:t>
            </a: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 are equal to or above the </a:t>
            </a:r>
            <a:r>
              <a:rPr lang="en-GB" sz="700" dirty="0" err="1">
                <a:solidFill>
                  <a:schemeClr val="tx1"/>
                </a:solidFill>
                <a:latin typeface="Montserrat" panose="00000500000000000000" pitchFamily="50" charset="0"/>
                <a:ea typeface="Roboto" panose="02000000000000000000" pitchFamily="2" charset="0"/>
                <a:cs typeface="Roboto" panose="02000000000000000000" pitchFamily="2" charset="0"/>
              </a:rPr>
              <a:t>Autocall</a:t>
            </a: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 Trigger on any quarterly observation date starting at 12 months. If early maturity occurs, full capital is returned and the investment will end. If early maturity does not occur the investment will continue to the Final Observation date.</a:t>
            </a:r>
          </a:p>
          <a:p>
            <a:pPr algn="just">
              <a:spcBef>
                <a:spcPts val="100"/>
              </a:spcBef>
            </a:pPr>
            <a:endPar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algn="just">
              <a:spcBef>
                <a:spcPts val="200"/>
              </a:spcBef>
              <a:spcAft>
                <a:spcPts val="200"/>
              </a:spcAft>
            </a:pPr>
            <a:r>
              <a:rPr lang="en-GB" sz="700" dirty="0">
                <a:solidFill>
                  <a:schemeClr val="tx1"/>
                </a:solidFill>
                <a:latin typeface="Montserrat" panose="00000500000000000000" pitchFamily="50" charset="0"/>
                <a:ea typeface="Roboto" panose="02000000000000000000" pitchFamily="2" charset="0"/>
                <a:cs typeface="Roboto" panose="02000000000000000000" pitchFamily="2" charset="0"/>
              </a:rPr>
              <a:t>If any Underlying is below the Capital Protection Barrier on the Final Observation date, capital return will be reduced on a 1-for-1 basis. For example, if the worst performing Underlying has fallen to 40% of its original level, 40% of the capital will be returned.</a:t>
            </a:r>
          </a:p>
        </p:txBody>
      </p:sp>
      <p:sp>
        <p:nvSpPr>
          <p:cNvPr id="15" name="Rounded Rectangle 14">
            <a:extLst>
              <a:ext uri="{FF2B5EF4-FFF2-40B4-BE49-F238E27FC236}">
                <a16:creationId xmlns:a16="http://schemas.microsoft.com/office/drawing/2014/main" id="{ADF79430-7AA8-3431-730D-37C3D7820DF9}"/>
              </a:ext>
            </a:extLst>
          </p:cNvPr>
          <p:cNvSpPr>
            <a:spLocks noGrp="1" noRot="1" noMove="1" noResize="1" noEditPoints="1" noAdjustHandles="1" noChangeArrowheads="1" noChangeShapeType="1"/>
          </p:cNvSpPr>
          <p:nvPr/>
        </p:nvSpPr>
        <p:spPr>
          <a:xfrm>
            <a:off x="217901" y="4222014"/>
            <a:ext cx="3884099"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Benefits</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17" name="Rounded Rectangle 16">
            <a:extLst>
              <a:ext uri="{FF2B5EF4-FFF2-40B4-BE49-F238E27FC236}">
                <a16:creationId xmlns:a16="http://schemas.microsoft.com/office/drawing/2014/main" id="{907571A3-A633-F5D8-500A-40E0B2E88E9E}"/>
              </a:ext>
            </a:extLst>
          </p:cNvPr>
          <p:cNvSpPr>
            <a:spLocks/>
          </p:cNvSpPr>
          <p:nvPr/>
        </p:nvSpPr>
        <p:spPr>
          <a:xfrm>
            <a:off x="217901" y="4413711"/>
            <a:ext cx="3884099" cy="1183355"/>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lgn="just">
              <a:spcBef>
                <a:spcPts val="200"/>
              </a:spcBef>
              <a:buClr>
                <a:srgbClr val="007FB9"/>
              </a:buClr>
              <a:buSzPct val="120000"/>
              <a:buFont typeface="Wingdings" pitchFamily="2" charset="2"/>
              <a:buChar char="§"/>
            </a:pPr>
            <a:r>
              <a:rPr lang="en-GB" sz="670" dirty="0">
                <a:solidFill>
                  <a:schemeClr val="tx1"/>
                </a:solidFill>
                <a:latin typeface="Montserrat" panose="00000500000000000000" pitchFamily="50" charset="0"/>
                <a:ea typeface="Roboto" panose="02000000000000000000" pitchFamily="2" charset="0"/>
                <a:cs typeface="Roboto" panose="02000000000000000000" pitchFamily="2" charset="0"/>
              </a:rPr>
              <a:t>Opportunity for regular income payments even where the Underlyings show significant falls.</a:t>
            </a:r>
          </a:p>
          <a:p>
            <a:pPr marL="93663" indent="-93663" algn="just">
              <a:spcBef>
                <a:spcPts val="200"/>
              </a:spcBef>
              <a:buClr>
                <a:srgbClr val="007FB9"/>
              </a:buClr>
              <a:buSzPct val="120000"/>
              <a:buFont typeface="Wingdings" pitchFamily="2" charset="2"/>
              <a:buChar char="§"/>
            </a:pPr>
            <a:r>
              <a:rPr lang="en-GB" sz="670" dirty="0">
                <a:solidFill>
                  <a:schemeClr val="tx1"/>
                </a:solidFill>
                <a:latin typeface="Montserrat" panose="00000500000000000000" pitchFamily="50" charset="0"/>
                <a:ea typeface="Roboto" panose="02000000000000000000" pitchFamily="2" charset="0"/>
                <a:cs typeface="Roboto" panose="02000000000000000000" pitchFamily="2" charset="0"/>
              </a:rPr>
              <a:t>A memory feature, whereby income previously unpaid, will be included when the income trigger is next activated.</a:t>
            </a:r>
          </a:p>
          <a:p>
            <a:pPr marL="93663" indent="-93663" algn="just">
              <a:spcBef>
                <a:spcPts val="200"/>
              </a:spcBef>
              <a:buClr>
                <a:srgbClr val="007FB9"/>
              </a:buClr>
              <a:buSzPct val="120000"/>
              <a:buFont typeface="Wingdings" pitchFamily="2" charset="2"/>
              <a:buChar char="§"/>
            </a:pPr>
            <a:r>
              <a:rPr lang="en-GB" sz="670" dirty="0" err="1">
                <a:solidFill>
                  <a:schemeClr val="tx1"/>
                </a:solidFill>
                <a:latin typeface="Montserrat" panose="00000500000000000000" pitchFamily="50" charset="0"/>
                <a:ea typeface="Roboto" panose="02000000000000000000" pitchFamily="2" charset="0"/>
                <a:cs typeface="Roboto" panose="02000000000000000000" pitchFamily="2" charset="0"/>
              </a:rPr>
              <a:t>Autocall</a:t>
            </a:r>
            <a:r>
              <a:rPr lang="en-GB" sz="670" dirty="0">
                <a:solidFill>
                  <a:schemeClr val="tx1"/>
                </a:solidFill>
                <a:latin typeface="Montserrat" panose="00000500000000000000" pitchFamily="50" charset="0"/>
                <a:ea typeface="Roboto" panose="02000000000000000000" pitchFamily="2" charset="0"/>
                <a:cs typeface="Roboto" panose="02000000000000000000" pitchFamily="2" charset="0"/>
              </a:rPr>
              <a:t> feature potentially shortens the investment term and is triggered by minimal growth.</a:t>
            </a:r>
          </a:p>
          <a:p>
            <a:pPr marL="93663" indent="-93663" algn="just">
              <a:spcBef>
                <a:spcPts val="200"/>
              </a:spcBef>
              <a:buClr>
                <a:srgbClr val="007FB9"/>
              </a:buClr>
              <a:buSzPct val="120000"/>
              <a:buFont typeface="Wingdings" pitchFamily="2" charset="2"/>
              <a:buChar char="§"/>
            </a:pPr>
            <a:r>
              <a:rPr lang="en-GB" sz="670" dirty="0">
                <a:solidFill>
                  <a:schemeClr val="tx1"/>
                </a:solidFill>
                <a:latin typeface="Montserrat" panose="00000500000000000000" pitchFamily="50" charset="0"/>
                <a:ea typeface="Roboto" panose="02000000000000000000" pitchFamily="2" charset="0"/>
                <a:cs typeface="Roboto" panose="02000000000000000000" pitchFamily="2" charset="0"/>
              </a:rPr>
              <a:t>Early maturity provides an opportunity to re-assess client’s wealth strategy.</a:t>
            </a:r>
          </a:p>
          <a:p>
            <a:pPr marL="93663" indent="-93663" algn="just">
              <a:spcBef>
                <a:spcPts val="200"/>
              </a:spcBef>
              <a:buClr>
                <a:srgbClr val="007FB9"/>
              </a:buClr>
              <a:buSzPct val="120000"/>
              <a:buFont typeface="Wingdings" pitchFamily="2" charset="2"/>
              <a:buChar char="§"/>
            </a:pPr>
            <a:r>
              <a:rPr lang="en-GB" sz="670" dirty="0">
                <a:solidFill>
                  <a:schemeClr val="tx1"/>
                </a:solidFill>
                <a:latin typeface="Montserrat" panose="00000500000000000000" pitchFamily="50" charset="0"/>
                <a:ea typeface="Roboto" panose="02000000000000000000" pitchFamily="2" charset="0"/>
                <a:cs typeface="Roboto" panose="02000000000000000000" pitchFamily="2" charset="0"/>
              </a:rPr>
              <a:t>Daily pricing.</a:t>
            </a:r>
            <a:endParaRPr lang="en-US" sz="670" dirty="0">
              <a:solidFill>
                <a:schemeClr val="tx1"/>
              </a:solidFill>
              <a:latin typeface="Montserrat" panose="00000500000000000000" pitchFamily="50" charset="0"/>
              <a:ea typeface="Roboto" panose="02000000000000000000" pitchFamily="2" charset="0"/>
              <a:cs typeface="Roboto" panose="02000000000000000000" pitchFamily="2" charset="0"/>
            </a:endParaRPr>
          </a:p>
        </p:txBody>
      </p:sp>
      <p:sp>
        <p:nvSpPr>
          <p:cNvPr id="21" name="Rounded Rectangle 20">
            <a:extLst>
              <a:ext uri="{FF2B5EF4-FFF2-40B4-BE49-F238E27FC236}">
                <a16:creationId xmlns:a16="http://schemas.microsoft.com/office/drawing/2014/main" id="{19A2337C-029C-5CF2-627D-CE650A3DAEBA}"/>
              </a:ext>
            </a:extLst>
          </p:cNvPr>
          <p:cNvSpPr>
            <a:spLocks noGrp="1" noRot="1" noMove="1" noResize="1" noEditPoints="1" noAdjustHandles="1" noChangeArrowheads="1" noChangeShapeType="1"/>
          </p:cNvSpPr>
          <p:nvPr/>
        </p:nvSpPr>
        <p:spPr>
          <a:xfrm>
            <a:off x="217901" y="5852115"/>
            <a:ext cx="3884099" cy="1521896"/>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lgn="just">
              <a:spcBef>
                <a:spcPts val="200"/>
              </a:spcBef>
              <a:buClr>
                <a:srgbClr val="007FB9"/>
              </a:buClr>
              <a:buSzPct val="120000"/>
              <a:buFont typeface="Wingdings" pitchFamily="2" charset="2"/>
              <a:buChar char="§"/>
            </a:pPr>
            <a:r>
              <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rPr>
              <a:t>The return is limited to the pre-defined investment terms.</a:t>
            </a:r>
          </a:p>
          <a:p>
            <a:pPr marL="93663" indent="-93663" algn="just">
              <a:spcBef>
                <a:spcPts val="200"/>
              </a:spcBef>
              <a:buClr>
                <a:srgbClr val="007FB9"/>
              </a:buClr>
              <a:buSzPct val="120000"/>
              <a:buFont typeface="Wingdings" pitchFamily="2" charset="2"/>
              <a:buChar char="§"/>
            </a:pPr>
            <a:r>
              <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rPr>
              <a:t>The income payment is conditional upon the Underlying performance.</a:t>
            </a:r>
          </a:p>
          <a:p>
            <a:pPr marL="93663" indent="-93663" algn="just">
              <a:spcBef>
                <a:spcPts val="200"/>
              </a:spcBef>
              <a:buClr>
                <a:srgbClr val="007FB9"/>
              </a:buClr>
              <a:buSzPct val="120000"/>
              <a:buFont typeface="Wingdings" pitchFamily="2" charset="2"/>
              <a:buChar char="§"/>
            </a:pPr>
            <a:r>
              <a:rPr lang="en-GB" sz="680" b="1" dirty="0">
                <a:solidFill>
                  <a:srgbClr val="007FB9"/>
                </a:solidFill>
                <a:latin typeface="Montserrat" panose="00000500000000000000" pitchFamily="50" charset="0"/>
                <a:ea typeface="Roboto" panose="02000000000000000000" pitchFamily="2" charset="0"/>
                <a:cs typeface="Roboto" panose="02000000000000000000" pitchFamily="2" charset="0"/>
              </a:rPr>
              <a:t>There is a higher risk of large or total capital losses when </a:t>
            </a:r>
            <a:r>
              <a:rPr lang="en-GB" sz="680" b="1" dirty="0" err="1">
                <a:solidFill>
                  <a:srgbClr val="007FB9"/>
                </a:solidFill>
                <a:latin typeface="Montserrat" panose="00000500000000000000" pitchFamily="50" charset="0"/>
                <a:ea typeface="Roboto" panose="02000000000000000000" pitchFamily="2" charset="0"/>
                <a:cs typeface="Roboto" panose="02000000000000000000" pitchFamily="2" charset="0"/>
              </a:rPr>
              <a:t>Underlyings</a:t>
            </a:r>
            <a:r>
              <a:rPr lang="en-GB" sz="680" b="1" dirty="0">
                <a:solidFill>
                  <a:srgbClr val="007FB9"/>
                </a:solidFill>
                <a:latin typeface="Montserrat" panose="00000500000000000000" pitchFamily="50" charset="0"/>
                <a:ea typeface="Roboto" panose="02000000000000000000" pitchFamily="2" charset="0"/>
                <a:cs typeface="Roboto" panose="02000000000000000000" pitchFamily="2" charset="0"/>
              </a:rPr>
              <a:t> are individual Company Stocks rather than Stock Market Indices.</a:t>
            </a:r>
            <a:endPar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marL="93663" indent="-93663" algn="just">
              <a:spcBef>
                <a:spcPts val="200"/>
              </a:spcBef>
              <a:buClr>
                <a:srgbClr val="007FB9"/>
              </a:buClr>
              <a:buSzPct val="120000"/>
              <a:buFont typeface="Wingdings" pitchFamily="2" charset="2"/>
              <a:buChar char="§"/>
            </a:pPr>
            <a:r>
              <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rPr>
              <a:t>Investors will be exposed to the credit risk of the Issuer. If the Issuer becomes insolvent or cannot make the payments on the Product for any other reason, investors could lose some or all of their investment. A decline in the Issuer’s credit quality is likely to reduce the market value of the Product and therefore the price an investor may receive for the Product if they were to sell them in the market.</a:t>
            </a:r>
          </a:p>
          <a:p>
            <a:pPr marL="93663" indent="-93663" algn="just">
              <a:spcBef>
                <a:spcPts val="200"/>
              </a:spcBef>
              <a:buClr>
                <a:srgbClr val="007FB9"/>
              </a:buClr>
              <a:buSzPct val="120000"/>
              <a:buFont typeface="Wingdings" pitchFamily="2" charset="2"/>
              <a:buChar char="§"/>
            </a:pPr>
            <a:r>
              <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rPr>
              <a:t>There is a risk to capital should one of the Underlyings breach the Capital Protection Barrier on its Final Observation date.</a:t>
            </a:r>
          </a:p>
          <a:p>
            <a:pPr marL="93663" indent="-93663" algn="just">
              <a:spcBef>
                <a:spcPts val="200"/>
              </a:spcBef>
              <a:buClr>
                <a:srgbClr val="007FB9"/>
              </a:buClr>
              <a:buSzPct val="120000"/>
              <a:buFont typeface="Wingdings" pitchFamily="2" charset="2"/>
              <a:buChar char="§"/>
            </a:pPr>
            <a:r>
              <a:rPr lang="en-GB" sz="680" dirty="0">
                <a:solidFill>
                  <a:schemeClr val="tx1"/>
                </a:solidFill>
                <a:latin typeface="Montserrat" panose="00000500000000000000" pitchFamily="50" charset="0"/>
                <a:ea typeface="Roboto" panose="02000000000000000000" pitchFamily="2" charset="0"/>
                <a:cs typeface="Roboto" panose="02000000000000000000" pitchFamily="2" charset="0"/>
              </a:rPr>
              <a:t>Should investors need to sell their investment before maturity, the trading price will likely mean they get back less than they invested.</a:t>
            </a:r>
            <a:endParaRPr lang="en-US" sz="680" dirty="0">
              <a:solidFill>
                <a:schemeClr val="tx1"/>
              </a:solidFill>
              <a:latin typeface="Montserrat" panose="00000500000000000000" pitchFamily="50"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684E84B2-6EBB-1038-661D-55FE7C08E9E3}"/>
              </a:ext>
            </a:extLst>
          </p:cNvPr>
          <p:cNvSpPr txBox="1">
            <a:spLocks/>
          </p:cNvSpPr>
          <p:nvPr/>
        </p:nvSpPr>
        <p:spPr>
          <a:xfrm>
            <a:off x="226782" y="7418424"/>
            <a:ext cx="2429286" cy="230832"/>
          </a:xfrm>
          <a:prstGeom prst="rect">
            <a:avLst/>
          </a:prstGeom>
          <a:noFill/>
        </p:spPr>
        <p:txBody>
          <a:bodyPr wrap="square" rtlCol="0">
            <a:spAutoFit/>
          </a:bodyPr>
          <a:lstStyle/>
          <a:p>
            <a:r>
              <a:rPr lang="en-GB" sz="900" b="1" dirty="0">
                <a:solidFill>
                  <a:srgbClr val="007FB9"/>
                </a:solidFill>
                <a:effectLst>
                  <a:outerShdw blurRad="38100" dist="38100" dir="2700000" algn="tl">
                    <a:srgbClr val="000000">
                      <a:alpha val="43137"/>
                    </a:srgbClr>
                  </a:outerShdw>
                </a:effectLst>
                <a:latin typeface="Montserrat" panose="00000500000000000000" pitchFamily="50" charset="0"/>
              </a:rPr>
              <a:t>How the Investment works</a:t>
            </a:r>
            <a:endParaRPr lang="en-US" sz="900" b="1" dirty="0">
              <a:solidFill>
                <a:srgbClr val="007FB9"/>
              </a:solidFill>
              <a:effectLst>
                <a:outerShdw blurRad="38100" dist="38100" dir="2700000" algn="tl">
                  <a:srgbClr val="000000">
                    <a:alpha val="43137"/>
                  </a:srgbClr>
                </a:outerShdw>
              </a:effectLst>
              <a:latin typeface="Montserrat" panose="00000500000000000000" pitchFamily="50" charset="0"/>
            </a:endParaRPr>
          </a:p>
        </p:txBody>
      </p:sp>
      <p:sp>
        <p:nvSpPr>
          <p:cNvPr id="32" name="TextBox 31">
            <a:extLst>
              <a:ext uri="{FF2B5EF4-FFF2-40B4-BE49-F238E27FC236}">
                <a16:creationId xmlns:a16="http://schemas.microsoft.com/office/drawing/2014/main" id="{DBC5DF18-AFF9-A1D1-32D3-EE97D1DA3193}"/>
              </a:ext>
            </a:extLst>
          </p:cNvPr>
          <p:cNvSpPr txBox="1">
            <a:spLocks noGrp="1" noRot="1" noMove="1" noResize="1" noEditPoints="1" noAdjustHandles="1" noChangeArrowheads="1" noChangeShapeType="1"/>
          </p:cNvSpPr>
          <p:nvPr/>
        </p:nvSpPr>
        <p:spPr>
          <a:xfrm>
            <a:off x="138428" y="10053352"/>
            <a:ext cx="7265294" cy="415498"/>
          </a:xfrm>
          <a:prstGeom prst="rect">
            <a:avLst/>
          </a:prstGeom>
          <a:noFill/>
        </p:spPr>
        <p:txBody>
          <a:bodyPr wrap="square" rtlCol="0">
            <a:spAutoFit/>
          </a:bodyPr>
          <a:lstStyle/>
          <a:p>
            <a:pPr algn="just">
              <a:buClr>
                <a:srgbClr val="007FB9"/>
              </a:buClr>
              <a:buSzPct val="120000"/>
            </a:pPr>
            <a:r>
              <a:rPr lang="en-GB" sz="700" dirty="0">
                <a:latin typeface="Montserrat" panose="00000500000000000000" pitchFamily="2" charset="0"/>
              </a:rPr>
              <a:t>IDAD Limited is Authorised and Regulated by the Financial Conduct Authority FCA FRN 740499. IDAD Africa (Pty) Ltd is an Authorised Financial Services Provider with FSP no: 50937. No part of this publication may be reproduced, copied or distributed without the prior permission in writing of IDAD. All investors must seek advice from a suitably authorised financial adviser and investment must be made via an authorised counterparty.</a:t>
            </a:r>
            <a:endParaRPr lang="en-US" sz="700" dirty="0">
              <a:latin typeface="Montserrat" panose="00000500000000000000" pitchFamily="2" charset="0"/>
            </a:endParaRPr>
          </a:p>
        </p:txBody>
      </p:sp>
      <p:sp>
        <p:nvSpPr>
          <p:cNvPr id="84" name="Text Box 41">
            <a:extLst>
              <a:ext uri="{FF2B5EF4-FFF2-40B4-BE49-F238E27FC236}">
                <a16:creationId xmlns:a16="http://schemas.microsoft.com/office/drawing/2014/main" id="{6A9A1BC9-E6AE-23B4-72BA-3A04C43F5B5E}"/>
              </a:ext>
            </a:extLst>
          </p:cNvPr>
          <p:cNvSpPr txBox="1">
            <a:spLocks noGrp="1" noRot="1" noMove="1" noResize="1" noEditPoints="1" noAdjustHandles="1" noChangeArrowheads="1" noChangeShapeType="1"/>
          </p:cNvSpPr>
          <p:nvPr/>
        </p:nvSpPr>
        <p:spPr bwMode="auto">
          <a:xfrm>
            <a:off x="2104071" y="9409859"/>
            <a:ext cx="1098550" cy="209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R="0" lvl="0" indent="0" defTabSz="914400" eaLnBrk="0" fontAlgn="base" hangingPunct="0">
              <a:lnSpc>
                <a:spcPct val="100000"/>
              </a:lnSpc>
              <a:spcBef>
                <a:spcPct val="0"/>
              </a:spcBef>
              <a:spcAft>
                <a:spcPct val="0"/>
              </a:spcAft>
              <a:buClrTx/>
              <a:buSzTx/>
              <a:buFontTx/>
              <a:buNone/>
              <a:tabLst/>
            </a:pPr>
            <a:r>
              <a:rPr lang="en-GB"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rPr>
              <a:t>No = No income paid</a:t>
            </a:r>
            <a:endParaRPr lang="en-US"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endParaRPr>
          </a:p>
        </p:txBody>
      </p:sp>
      <p:sp>
        <p:nvSpPr>
          <p:cNvPr id="85" name="Text Box 42">
            <a:extLst>
              <a:ext uri="{FF2B5EF4-FFF2-40B4-BE49-F238E27FC236}">
                <a16:creationId xmlns:a16="http://schemas.microsoft.com/office/drawing/2014/main" id="{7D0B32D2-F7BA-F011-CC68-3C7CA9583B39}"/>
              </a:ext>
            </a:extLst>
          </p:cNvPr>
          <p:cNvSpPr txBox="1">
            <a:spLocks noGrp="1" noRot="1" noMove="1" noResize="1" noEditPoints="1" noAdjustHandles="1" noChangeArrowheads="1" noChangeShapeType="1"/>
          </p:cNvSpPr>
          <p:nvPr/>
        </p:nvSpPr>
        <p:spPr bwMode="auto">
          <a:xfrm>
            <a:off x="2166754" y="8699887"/>
            <a:ext cx="1085850" cy="177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GB"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rPr>
              <a:t>No = No income paid</a:t>
            </a:r>
            <a:endParaRPr lang="en-US"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endParaRPr>
          </a:p>
        </p:txBody>
      </p:sp>
      <p:sp>
        <p:nvSpPr>
          <p:cNvPr id="87" name="Text Box 43">
            <a:extLst>
              <a:ext uri="{FF2B5EF4-FFF2-40B4-BE49-F238E27FC236}">
                <a16:creationId xmlns:a16="http://schemas.microsoft.com/office/drawing/2014/main" id="{1B8C3B83-B7E0-6F22-5860-E4B00E876867}"/>
              </a:ext>
            </a:extLst>
          </p:cNvPr>
          <p:cNvSpPr txBox="1">
            <a:spLocks noGrp="1" noRot="1" noMove="1" noResize="1" noEditPoints="1" noAdjustHandles="1" noChangeArrowheads="1" noChangeShapeType="1"/>
          </p:cNvSpPr>
          <p:nvPr/>
        </p:nvSpPr>
        <p:spPr bwMode="auto">
          <a:xfrm>
            <a:off x="2177096" y="8050959"/>
            <a:ext cx="1098550" cy="190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rPr>
              <a:t>No = No income paid</a:t>
            </a:r>
            <a:endParaRPr lang="en-US"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endParaRPr>
          </a:p>
        </p:txBody>
      </p:sp>
      <p:sp>
        <p:nvSpPr>
          <p:cNvPr id="88" name="Rectangle 47">
            <a:extLst>
              <a:ext uri="{FF2B5EF4-FFF2-40B4-BE49-F238E27FC236}">
                <a16:creationId xmlns:a16="http://schemas.microsoft.com/office/drawing/2014/main" id="{00333F21-7F2C-B6EB-69FB-FD2BFFEBC7E5}"/>
              </a:ext>
            </a:extLst>
          </p:cNvPr>
          <p:cNvSpPr>
            <a:spLocks noGrp="1" noRot="1" noMove="1" noResize="1" noEditPoints="1" noAdjustHandles="1" noChangeArrowheads="1" noChangeShapeType="1"/>
          </p:cNvSpPr>
          <p:nvPr/>
        </p:nvSpPr>
        <p:spPr bwMode="auto">
          <a:xfrm>
            <a:off x="1288096" y="7678238"/>
            <a:ext cx="1584325" cy="392400"/>
          </a:xfrm>
          <a:prstGeom prst="roundRect">
            <a:avLst/>
          </a:prstGeom>
          <a:noFill/>
          <a:ln>
            <a:solidFill>
              <a:srgbClr val="007FB9"/>
            </a:solidFill>
          </a:ln>
        </p:spPr>
        <p:txBody>
          <a:bodyPr wrap="square" rtlCol="0" anchor="ctr">
            <a:noAutofit/>
          </a:bodyPr>
          <a:lstStyle/>
          <a:p>
            <a:pPr algn="ct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Are all </a:t>
            </a:r>
            <a:r>
              <a:rPr lang="en-GB" sz="750" dirty="0" err="1">
                <a:solidFill>
                  <a:srgbClr val="353633"/>
                </a:solidFill>
                <a:latin typeface="Montserrat" panose="00000500000000000000" pitchFamily="50" charset="0"/>
                <a:ea typeface="Roboto" panose="02000000000000000000" pitchFamily="2" charset="0"/>
                <a:cs typeface="Roboto" panose="02000000000000000000" pitchFamily="2" charset="0"/>
              </a:rPr>
              <a:t>Underlyings</a:t>
            </a: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 at or above the Income Trigger?</a:t>
            </a:r>
            <a:endParaRPr lang="en-US"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89" name="Rectangle 49">
            <a:extLst>
              <a:ext uri="{FF2B5EF4-FFF2-40B4-BE49-F238E27FC236}">
                <a16:creationId xmlns:a16="http://schemas.microsoft.com/office/drawing/2014/main" id="{AEFBCCEA-B481-F3E2-2086-2B0EFE874813}"/>
              </a:ext>
            </a:extLst>
          </p:cNvPr>
          <p:cNvSpPr>
            <a:spLocks noGrp="1" noRot="1" noMove="1" noResize="1" noEditPoints="1" noAdjustHandles="1" noChangeArrowheads="1" noChangeShapeType="1"/>
          </p:cNvSpPr>
          <p:nvPr/>
        </p:nvSpPr>
        <p:spPr bwMode="auto">
          <a:xfrm>
            <a:off x="3180396" y="7678238"/>
            <a:ext cx="1062586" cy="392400"/>
          </a:xfrm>
          <a:prstGeom prst="roundRect">
            <a:avLst/>
          </a:prstGeom>
          <a:noFill/>
          <a:ln>
            <a:solidFill>
              <a:srgbClr val="007FB9"/>
            </a:solidFill>
          </a:ln>
        </p:spPr>
        <p:txBody>
          <a:bodyPr wrap="square" rtlCol="0" anchor="ctr">
            <a:no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Income paid</a:t>
            </a:r>
          </a:p>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(plus any missed Income)</a:t>
            </a:r>
            <a:endParaRPr lang="en-US"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91" name="Text Box 52">
            <a:extLst>
              <a:ext uri="{FF2B5EF4-FFF2-40B4-BE49-F238E27FC236}">
                <a16:creationId xmlns:a16="http://schemas.microsoft.com/office/drawing/2014/main" id="{E5A5BDD4-4769-5DC8-B1FE-5D64D6132B2C}"/>
              </a:ext>
            </a:extLst>
          </p:cNvPr>
          <p:cNvSpPr txBox="1">
            <a:spLocks noGrp="1" noRot="1" noMove="1" noResize="1" noEditPoints="1" noAdjustHandles="1" noChangeArrowheads="1" noChangeShapeType="1"/>
          </p:cNvSpPr>
          <p:nvPr/>
        </p:nvSpPr>
        <p:spPr bwMode="auto">
          <a:xfrm>
            <a:off x="2905758" y="7659189"/>
            <a:ext cx="282575" cy="201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Yes</a:t>
            </a:r>
            <a:endParaRPr lang="en-US"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92" name="Rectangle 54">
            <a:extLst>
              <a:ext uri="{FF2B5EF4-FFF2-40B4-BE49-F238E27FC236}">
                <a16:creationId xmlns:a16="http://schemas.microsoft.com/office/drawing/2014/main" id="{19FB5EDF-39ED-4D73-3883-A2354964F0E4}"/>
              </a:ext>
            </a:extLst>
          </p:cNvPr>
          <p:cNvSpPr>
            <a:spLocks/>
          </p:cNvSpPr>
          <p:nvPr/>
        </p:nvSpPr>
        <p:spPr bwMode="auto">
          <a:xfrm>
            <a:off x="211541" y="8226912"/>
            <a:ext cx="910906" cy="392400"/>
          </a:xfrm>
          <a:prstGeom prst="roundRect">
            <a:avLst/>
          </a:prstGeom>
          <a:noFill/>
          <a:ln>
            <a:solidFill>
              <a:srgbClr val="007FB9"/>
            </a:solidFill>
          </a:ln>
        </p:spPr>
        <p:txBody>
          <a:bodyPr wrap="square" rtlCol="0" anchor="ctr">
            <a:no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Observations</a:t>
            </a:r>
            <a:b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b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4 to 15</a:t>
            </a:r>
            <a:endParaRPr lang="en-US" altLang="en-US" sz="750" b="1" dirty="0">
              <a:solidFill>
                <a:srgbClr val="353633"/>
              </a:solidFill>
              <a:highlight>
                <a:srgbClr val="FFFF00"/>
              </a:highlight>
              <a:latin typeface="Montserrat" panose="00000500000000000000" pitchFamily="50" charset="0"/>
              <a:ea typeface="Roboto" panose="02000000000000000000" pitchFamily="2" charset="0"/>
              <a:cs typeface="Roboto" panose="02000000000000000000" pitchFamily="2" charset="0"/>
            </a:endParaRPr>
          </a:p>
        </p:txBody>
      </p:sp>
      <p:sp>
        <p:nvSpPr>
          <p:cNvPr id="94" name="Rectangle 55">
            <a:extLst>
              <a:ext uri="{FF2B5EF4-FFF2-40B4-BE49-F238E27FC236}">
                <a16:creationId xmlns:a16="http://schemas.microsoft.com/office/drawing/2014/main" id="{7E3966FA-E7B5-27B7-F813-90146839435B}"/>
              </a:ext>
            </a:extLst>
          </p:cNvPr>
          <p:cNvSpPr>
            <a:spLocks/>
          </p:cNvSpPr>
          <p:nvPr/>
        </p:nvSpPr>
        <p:spPr bwMode="auto">
          <a:xfrm>
            <a:off x="6352221" y="8180493"/>
            <a:ext cx="1044879" cy="485239"/>
          </a:xfrm>
          <a:prstGeom prst="roundRect">
            <a:avLst/>
          </a:prstGeom>
          <a:noFill/>
          <a:ln>
            <a:solidFill>
              <a:srgbClr val="007FB9"/>
            </a:solidFill>
          </a:ln>
        </p:spPr>
        <p:txBody>
          <a:bodyPr wrap="square" rtlCol="0" anchor="ctr" anchorCtr="0">
            <a:sp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Early Maturity = </a:t>
            </a:r>
            <a:b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b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Full capital returned</a:t>
            </a:r>
            <a:endParaRPr lang="en-US"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99" name="Rectangle 57">
            <a:extLst>
              <a:ext uri="{FF2B5EF4-FFF2-40B4-BE49-F238E27FC236}">
                <a16:creationId xmlns:a16="http://schemas.microsoft.com/office/drawing/2014/main" id="{9DEFD553-9D70-C4D1-156B-014CB51D0127}"/>
              </a:ext>
            </a:extLst>
          </p:cNvPr>
          <p:cNvSpPr>
            <a:spLocks/>
          </p:cNvSpPr>
          <p:nvPr/>
        </p:nvSpPr>
        <p:spPr bwMode="auto">
          <a:xfrm>
            <a:off x="3180396" y="8180493"/>
            <a:ext cx="1062587" cy="485239"/>
          </a:xfrm>
          <a:prstGeom prst="roundRect">
            <a:avLst/>
          </a:prstGeom>
          <a:noFill/>
          <a:ln>
            <a:solidFill>
              <a:srgbClr val="007FB9"/>
            </a:solidFill>
          </a:ln>
        </p:spPr>
        <p:txBody>
          <a:bodyPr wrap="square" rtlCol="0" anchor="ctr">
            <a:sp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Income paid</a:t>
            </a:r>
          </a:p>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(plus any missed Income)</a:t>
            </a:r>
            <a:endParaRPr lang="en-US"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100" name="Text Box 59">
            <a:extLst>
              <a:ext uri="{FF2B5EF4-FFF2-40B4-BE49-F238E27FC236}">
                <a16:creationId xmlns:a16="http://schemas.microsoft.com/office/drawing/2014/main" id="{EA43B6ED-6ABB-149F-1E71-DE1DB29A4BE8}"/>
              </a:ext>
            </a:extLst>
          </p:cNvPr>
          <p:cNvSpPr txBox="1">
            <a:spLocks noGrp="1" noRot="1" noMove="1" noResize="1" noEditPoints="1" noAdjustHandles="1" noChangeArrowheads="1" noChangeShapeType="1"/>
          </p:cNvSpPr>
          <p:nvPr/>
        </p:nvSpPr>
        <p:spPr bwMode="auto">
          <a:xfrm>
            <a:off x="2904171" y="8211297"/>
            <a:ext cx="285750" cy="190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Yes</a:t>
            </a:r>
            <a:endParaRPr lang="en-US"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103" name="Text Box 60">
            <a:extLst>
              <a:ext uri="{FF2B5EF4-FFF2-40B4-BE49-F238E27FC236}">
                <a16:creationId xmlns:a16="http://schemas.microsoft.com/office/drawing/2014/main" id="{CAE1EB4E-D888-40F8-4D63-A2526C12CBD7}"/>
              </a:ext>
            </a:extLst>
          </p:cNvPr>
          <p:cNvSpPr txBox="1">
            <a:spLocks noGrp="1" noRot="1" noMove="1" noResize="1" noEditPoints="1" noAdjustHandles="1" noChangeArrowheads="1" noChangeShapeType="1"/>
          </p:cNvSpPr>
          <p:nvPr/>
        </p:nvSpPr>
        <p:spPr bwMode="auto">
          <a:xfrm>
            <a:off x="6068933" y="8273171"/>
            <a:ext cx="254000" cy="171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Yes</a:t>
            </a:r>
            <a:endParaRPr lang="en-US"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104" name="Rectangle 61">
            <a:extLst>
              <a:ext uri="{FF2B5EF4-FFF2-40B4-BE49-F238E27FC236}">
                <a16:creationId xmlns:a16="http://schemas.microsoft.com/office/drawing/2014/main" id="{8380C978-EFB0-5F6B-40F1-F80EFF9A6AFA}"/>
              </a:ext>
            </a:extLst>
          </p:cNvPr>
          <p:cNvSpPr>
            <a:spLocks/>
          </p:cNvSpPr>
          <p:nvPr/>
        </p:nvSpPr>
        <p:spPr bwMode="auto">
          <a:xfrm>
            <a:off x="1288096" y="9025246"/>
            <a:ext cx="1584325" cy="393042"/>
          </a:xfrm>
          <a:prstGeom prst="roundRect">
            <a:avLst/>
          </a:prstGeom>
          <a:noFill/>
          <a:ln>
            <a:solidFill>
              <a:srgbClr val="007FB9"/>
            </a:solidFill>
          </a:ln>
        </p:spPr>
        <p:txBody>
          <a:bodyPr wrap="square" rtlCol="0" anchor="ctr">
            <a:noAutofit/>
          </a:bodyPr>
          <a:lstStyle/>
          <a:p>
            <a:pPr algn="ct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Are all Underlyings at or above the Income Trigger?</a:t>
            </a:r>
            <a:endParaRPr lang="en-US"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105" name="Rectangle 63">
            <a:extLst>
              <a:ext uri="{FF2B5EF4-FFF2-40B4-BE49-F238E27FC236}">
                <a16:creationId xmlns:a16="http://schemas.microsoft.com/office/drawing/2014/main" id="{77A917ED-31D3-D01F-C7AA-9713E136AFD2}"/>
              </a:ext>
            </a:extLst>
          </p:cNvPr>
          <p:cNvSpPr>
            <a:spLocks/>
          </p:cNvSpPr>
          <p:nvPr/>
        </p:nvSpPr>
        <p:spPr bwMode="auto">
          <a:xfrm>
            <a:off x="3180397" y="9025246"/>
            <a:ext cx="4216704" cy="393042"/>
          </a:xfrm>
          <a:prstGeom prst="roundRect">
            <a:avLst/>
          </a:prstGeom>
          <a:noFill/>
          <a:ln>
            <a:solidFill>
              <a:srgbClr val="007FB9"/>
            </a:solidFill>
          </a:ln>
        </p:spPr>
        <p:txBody>
          <a:bodyPr wrap="square" rtlCol="0" anchor="ctr" anchorCtr="0">
            <a:noAutofit/>
          </a:bodyPr>
          <a:lstStyle/>
          <a:p>
            <a:pPr algn="ctr"/>
            <a:r>
              <a:rPr lang="en-GB"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Income paid (plus any missed Income) and full capital returned</a:t>
            </a:r>
            <a:endParaRPr lang="en-US"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106" name="Rectangle 64">
            <a:extLst>
              <a:ext uri="{FF2B5EF4-FFF2-40B4-BE49-F238E27FC236}">
                <a16:creationId xmlns:a16="http://schemas.microsoft.com/office/drawing/2014/main" id="{0814E113-6A94-FB39-ABE8-E9577019C5B4}"/>
              </a:ext>
            </a:extLst>
          </p:cNvPr>
          <p:cNvSpPr>
            <a:spLocks/>
          </p:cNvSpPr>
          <p:nvPr/>
        </p:nvSpPr>
        <p:spPr bwMode="auto">
          <a:xfrm>
            <a:off x="211540" y="9043315"/>
            <a:ext cx="910905" cy="357545"/>
          </a:xfrm>
          <a:prstGeom prst="roundRect">
            <a:avLst/>
          </a:prstGeom>
          <a:noFill/>
          <a:ln>
            <a:solidFill>
              <a:srgbClr val="007FB9"/>
            </a:solidFill>
          </a:ln>
        </p:spPr>
        <p:txBody>
          <a:bodyPr wrap="square" rtlCol="0" anchor="ctr">
            <a:sp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Final Observation</a:t>
            </a:r>
            <a:endParaRPr lang="en-US"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107" name="Text Box 69">
            <a:extLst>
              <a:ext uri="{FF2B5EF4-FFF2-40B4-BE49-F238E27FC236}">
                <a16:creationId xmlns:a16="http://schemas.microsoft.com/office/drawing/2014/main" id="{E250C166-F430-9C3B-8F4F-410ED22FFD3B}"/>
              </a:ext>
            </a:extLst>
          </p:cNvPr>
          <p:cNvSpPr txBox="1">
            <a:spLocks noGrp="1" noRot="1" noMove="1" noResize="1" noEditPoints="1" noAdjustHandles="1" noChangeArrowheads="1" noChangeShapeType="1"/>
          </p:cNvSpPr>
          <p:nvPr/>
        </p:nvSpPr>
        <p:spPr bwMode="auto">
          <a:xfrm>
            <a:off x="5680089" y="8774853"/>
            <a:ext cx="1555750" cy="2460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rPr>
              <a:t>No = Investment Continues</a:t>
            </a:r>
            <a:endParaRPr lang="en-US" altLang="en-US" sz="750" dirty="0">
              <a:solidFill>
                <a:srgbClr val="FF0000"/>
              </a:solidFill>
              <a:latin typeface="Montserrat" panose="00000500000000000000" pitchFamily="50" charset="0"/>
              <a:ea typeface="Roboto" panose="02000000000000000000" pitchFamily="2" charset="0"/>
              <a:cs typeface="Roboto" panose="02000000000000000000" pitchFamily="2" charset="0"/>
            </a:endParaRPr>
          </a:p>
        </p:txBody>
      </p:sp>
      <p:sp>
        <p:nvSpPr>
          <p:cNvPr id="108" name="Rectangle 72">
            <a:extLst>
              <a:ext uri="{FF2B5EF4-FFF2-40B4-BE49-F238E27FC236}">
                <a16:creationId xmlns:a16="http://schemas.microsoft.com/office/drawing/2014/main" id="{C56B2689-ACBC-7E76-A72B-297E36743D37}"/>
              </a:ext>
            </a:extLst>
          </p:cNvPr>
          <p:cNvSpPr>
            <a:spLocks/>
          </p:cNvSpPr>
          <p:nvPr/>
        </p:nvSpPr>
        <p:spPr bwMode="auto">
          <a:xfrm>
            <a:off x="4446508" y="8189551"/>
            <a:ext cx="1597025" cy="486000"/>
          </a:xfrm>
          <a:prstGeom prst="roundRect">
            <a:avLst/>
          </a:prstGeom>
          <a:noFill/>
          <a:ln>
            <a:solidFill>
              <a:srgbClr val="007FB9"/>
            </a:solidFill>
          </a:ln>
        </p:spPr>
        <p:txBody>
          <a:bodyPr wrap="square" rtlCol="0" anchor="ctr">
            <a:spAutoFit/>
          </a:bodyPr>
          <a:lstStyle/>
          <a:p>
            <a:pPr algn="ctr"/>
            <a:r>
              <a:rPr lang="en-US" sz="750" dirty="0">
                <a:solidFill>
                  <a:srgbClr val="353633"/>
                </a:solidFill>
                <a:latin typeface="Montserrat" panose="00000500000000000000" pitchFamily="2" charset="0"/>
              </a:rPr>
              <a:t>Are all Underlyings at or above the Autocall Trigger?</a:t>
            </a:r>
          </a:p>
        </p:txBody>
      </p:sp>
      <p:sp>
        <p:nvSpPr>
          <p:cNvPr id="111" name="Rectangle 74">
            <a:extLst>
              <a:ext uri="{FF2B5EF4-FFF2-40B4-BE49-F238E27FC236}">
                <a16:creationId xmlns:a16="http://schemas.microsoft.com/office/drawing/2014/main" id="{58B1AA58-36B1-666B-07BE-058088823187}"/>
              </a:ext>
            </a:extLst>
          </p:cNvPr>
          <p:cNvSpPr>
            <a:spLocks noGrp="1" noRot="1" noMove="1" noResize="1" noEditPoints="1" noAdjustHandles="1" noChangeArrowheads="1" noChangeShapeType="1"/>
          </p:cNvSpPr>
          <p:nvPr/>
        </p:nvSpPr>
        <p:spPr bwMode="auto">
          <a:xfrm>
            <a:off x="3180397" y="9480999"/>
            <a:ext cx="4216704" cy="485239"/>
          </a:xfrm>
          <a:prstGeom prst="roundRect">
            <a:avLst/>
          </a:prstGeom>
          <a:noFill/>
          <a:ln>
            <a:solidFill>
              <a:srgbClr val="007FB9"/>
            </a:solidFill>
          </a:ln>
        </p:spPr>
        <p:txBody>
          <a:bodyPr wrap="square" rtlCol="0">
            <a:spAutoFit/>
          </a:bodyPr>
          <a:lstStyle/>
          <a:p>
            <a:pPr algn="ctr"/>
            <a:r>
              <a:rPr 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Full capital repaid if all Underlings are above the Capital Protection Barrier</a:t>
            </a:r>
          </a:p>
          <a:p>
            <a:pPr algn="ctr"/>
            <a:r>
              <a:rPr lang="en-US" sz="750" b="1" dirty="0">
                <a:latin typeface="Montserrat" panose="00000500000000000000" pitchFamily="50" charset="0"/>
                <a:ea typeface="Roboto" panose="02000000000000000000" pitchFamily="2" charset="0"/>
                <a:cs typeface="Roboto" panose="02000000000000000000" pitchFamily="2" charset="0"/>
              </a:rPr>
              <a:t>If any are below the Capital Protection Barrier, capital is reduced on 1-for-1 basis inline with the worst performing Underlying</a:t>
            </a:r>
          </a:p>
        </p:txBody>
      </p:sp>
      <p:sp>
        <p:nvSpPr>
          <p:cNvPr id="117" name="Text Box 76">
            <a:extLst>
              <a:ext uri="{FF2B5EF4-FFF2-40B4-BE49-F238E27FC236}">
                <a16:creationId xmlns:a16="http://schemas.microsoft.com/office/drawing/2014/main" id="{24693486-2C55-D6D9-748A-3FD6D6800B98}"/>
              </a:ext>
            </a:extLst>
          </p:cNvPr>
          <p:cNvSpPr txBox="1">
            <a:spLocks noGrp="1" noRot="1" noMove="1" noResize="1" noEditPoints="1" noAdjustHandles="1" noChangeArrowheads="1" noChangeShapeType="1"/>
          </p:cNvSpPr>
          <p:nvPr/>
        </p:nvSpPr>
        <p:spPr bwMode="auto">
          <a:xfrm>
            <a:off x="2913696" y="8876172"/>
            <a:ext cx="266700" cy="171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rPr>
              <a:t>Yes</a:t>
            </a:r>
            <a:endParaRPr lang="en-US" altLang="en-US" sz="750" b="1"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119" name="Rectangle 79">
            <a:extLst>
              <a:ext uri="{FF2B5EF4-FFF2-40B4-BE49-F238E27FC236}">
                <a16:creationId xmlns:a16="http://schemas.microsoft.com/office/drawing/2014/main" id="{05BB2700-7403-4952-6685-3E4F1A43D43C}"/>
              </a:ext>
            </a:extLst>
          </p:cNvPr>
          <p:cNvSpPr>
            <a:spLocks/>
          </p:cNvSpPr>
          <p:nvPr/>
        </p:nvSpPr>
        <p:spPr bwMode="auto">
          <a:xfrm>
            <a:off x="1288096" y="8226912"/>
            <a:ext cx="1584325" cy="392400"/>
          </a:xfrm>
          <a:prstGeom prst="roundRect">
            <a:avLst/>
          </a:prstGeom>
          <a:noFill/>
          <a:ln>
            <a:solidFill>
              <a:srgbClr val="007FB9"/>
            </a:solidFill>
          </a:ln>
        </p:spPr>
        <p:txBody>
          <a:bodyPr wrap="square" rtlCol="0" anchor="ctr">
            <a:noAutofit/>
          </a:bodyPr>
          <a:lstStyle/>
          <a:p>
            <a:pPr algn="ctr"/>
            <a:r>
              <a:rPr lang="en-GB" sz="700" dirty="0">
                <a:solidFill>
                  <a:srgbClr val="353633"/>
                </a:solidFill>
                <a:latin typeface="Montserrat" panose="00000500000000000000" pitchFamily="50" charset="0"/>
                <a:ea typeface="Roboto" panose="02000000000000000000" pitchFamily="2" charset="0"/>
                <a:cs typeface="Roboto" panose="02000000000000000000" pitchFamily="2" charset="0"/>
              </a:rPr>
              <a:t>Are all </a:t>
            </a:r>
            <a:r>
              <a:rPr lang="en-GB" sz="700" dirty="0" err="1">
                <a:solidFill>
                  <a:srgbClr val="353633"/>
                </a:solidFill>
                <a:latin typeface="Montserrat" panose="00000500000000000000" pitchFamily="50" charset="0"/>
                <a:ea typeface="Roboto" panose="02000000000000000000" pitchFamily="2" charset="0"/>
                <a:cs typeface="Roboto" panose="02000000000000000000" pitchFamily="2" charset="0"/>
              </a:rPr>
              <a:t>Underlyings</a:t>
            </a:r>
            <a:r>
              <a:rPr lang="en-GB" sz="700" dirty="0">
                <a:solidFill>
                  <a:srgbClr val="353633"/>
                </a:solidFill>
                <a:latin typeface="Montserrat" panose="00000500000000000000" pitchFamily="50" charset="0"/>
                <a:ea typeface="Roboto" panose="02000000000000000000" pitchFamily="2" charset="0"/>
                <a:cs typeface="Roboto" panose="02000000000000000000" pitchFamily="2" charset="0"/>
              </a:rPr>
              <a:t> at or above the Income Trigger?</a:t>
            </a:r>
            <a:endParaRPr lang="en-US" sz="700"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pic>
        <p:nvPicPr>
          <p:cNvPr id="169" name="Picture 168">
            <a:extLst>
              <a:ext uri="{FF2B5EF4-FFF2-40B4-BE49-F238E27FC236}">
                <a16:creationId xmlns:a16="http://schemas.microsoft.com/office/drawing/2014/main" id="{CDF66BD4-D415-453F-91F7-3854D6B72D04}"/>
              </a:ext>
            </a:extLst>
          </p:cNvPr>
          <p:cNvPicPr>
            <a:picLocks noGrp="1" noRot="1" noChangeAspect="1" noMove="1" noResize="1" noEditPoints="1" noAdjustHandles="1" noChangeArrowheads="1" noChangeShapeType="1" noCrop="1"/>
          </p:cNvPicPr>
          <p:nvPr/>
        </p:nvPicPr>
        <p:blipFill>
          <a:blip r:embed="rId2"/>
          <a:stretch>
            <a:fillRect/>
          </a:stretch>
        </p:blipFill>
        <p:spPr>
          <a:xfrm>
            <a:off x="1175684" y="7863770"/>
            <a:ext cx="66074" cy="89542"/>
          </a:xfrm>
          <a:prstGeom prst="rect">
            <a:avLst/>
          </a:prstGeom>
        </p:spPr>
      </p:pic>
      <p:pic>
        <p:nvPicPr>
          <p:cNvPr id="170" name="Picture 169">
            <a:extLst>
              <a:ext uri="{FF2B5EF4-FFF2-40B4-BE49-F238E27FC236}">
                <a16:creationId xmlns:a16="http://schemas.microsoft.com/office/drawing/2014/main" id="{53CA9E58-00D9-4C76-5450-662779331DFD}"/>
              </a:ext>
            </a:extLst>
          </p:cNvPr>
          <p:cNvPicPr>
            <a:picLocks noGrp="1" noRot="1" noChangeAspect="1" noMove="1" noResize="1" noEditPoints="1" noAdjustHandles="1" noChangeArrowheads="1" noChangeShapeType="1" noCrop="1"/>
          </p:cNvPicPr>
          <p:nvPr/>
        </p:nvPicPr>
        <p:blipFill>
          <a:blip r:embed="rId2"/>
          <a:stretch>
            <a:fillRect/>
          </a:stretch>
        </p:blipFill>
        <p:spPr>
          <a:xfrm>
            <a:off x="1175684" y="8460815"/>
            <a:ext cx="66074" cy="89542"/>
          </a:xfrm>
          <a:prstGeom prst="rect">
            <a:avLst/>
          </a:prstGeom>
        </p:spPr>
      </p:pic>
      <p:pic>
        <p:nvPicPr>
          <p:cNvPr id="171" name="Picture 170">
            <a:extLst>
              <a:ext uri="{FF2B5EF4-FFF2-40B4-BE49-F238E27FC236}">
                <a16:creationId xmlns:a16="http://schemas.microsoft.com/office/drawing/2014/main" id="{830E4540-8D93-78F7-8B56-D6292EF5FD7E}"/>
              </a:ext>
            </a:extLst>
          </p:cNvPr>
          <p:cNvPicPr>
            <a:picLocks noGrp="1" noRot="1" noChangeAspect="1" noMove="1" noResize="1" noEditPoints="1" noAdjustHandles="1" noChangeArrowheads="1" noChangeShapeType="1" noCrop="1"/>
          </p:cNvPicPr>
          <p:nvPr/>
        </p:nvPicPr>
        <p:blipFill>
          <a:blip r:embed="rId2"/>
          <a:stretch>
            <a:fillRect/>
          </a:stretch>
        </p:blipFill>
        <p:spPr>
          <a:xfrm>
            <a:off x="1175684" y="9102132"/>
            <a:ext cx="66074" cy="89542"/>
          </a:xfrm>
          <a:prstGeom prst="rect">
            <a:avLst/>
          </a:prstGeom>
        </p:spPr>
      </p:pic>
      <p:pic>
        <p:nvPicPr>
          <p:cNvPr id="172" name="Picture 171">
            <a:extLst>
              <a:ext uri="{FF2B5EF4-FFF2-40B4-BE49-F238E27FC236}">
                <a16:creationId xmlns:a16="http://schemas.microsoft.com/office/drawing/2014/main" id="{0DACD4EA-9EBA-D06E-D218-10B9B7F2B69C}"/>
              </a:ext>
            </a:extLst>
          </p:cNvPr>
          <p:cNvPicPr>
            <a:picLocks noGrp="1" noRot="1" noChangeAspect="1" noMove="1" noResize="1" noEditPoints="1" noAdjustHandles="1" noChangeArrowheads="1" noChangeShapeType="1" noCrop="1"/>
          </p:cNvPicPr>
          <p:nvPr/>
        </p:nvPicPr>
        <p:blipFill>
          <a:blip r:embed="rId2"/>
          <a:stretch>
            <a:fillRect/>
          </a:stretch>
        </p:blipFill>
        <p:spPr>
          <a:xfrm>
            <a:off x="3033169" y="7863770"/>
            <a:ext cx="66074" cy="89542"/>
          </a:xfrm>
          <a:prstGeom prst="rect">
            <a:avLst/>
          </a:prstGeom>
        </p:spPr>
      </p:pic>
      <p:pic>
        <p:nvPicPr>
          <p:cNvPr id="173" name="Picture 172">
            <a:extLst>
              <a:ext uri="{FF2B5EF4-FFF2-40B4-BE49-F238E27FC236}">
                <a16:creationId xmlns:a16="http://schemas.microsoft.com/office/drawing/2014/main" id="{D5DD3095-802D-D534-66B2-4CBD814E263D}"/>
              </a:ext>
            </a:extLst>
          </p:cNvPr>
          <p:cNvPicPr>
            <a:picLocks noGrp="1" noRot="1" noChangeAspect="1" noMove="1" noResize="1" noEditPoints="1" noAdjustHandles="1" noChangeArrowheads="1" noChangeShapeType="1" noCrop="1"/>
          </p:cNvPicPr>
          <p:nvPr/>
        </p:nvPicPr>
        <p:blipFill>
          <a:blip r:embed="rId2"/>
          <a:stretch>
            <a:fillRect/>
          </a:stretch>
        </p:blipFill>
        <p:spPr>
          <a:xfrm>
            <a:off x="3033169" y="8460815"/>
            <a:ext cx="66074" cy="89542"/>
          </a:xfrm>
          <a:prstGeom prst="rect">
            <a:avLst/>
          </a:prstGeom>
        </p:spPr>
      </p:pic>
      <p:pic>
        <p:nvPicPr>
          <p:cNvPr id="174" name="Picture 173">
            <a:extLst>
              <a:ext uri="{FF2B5EF4-FFF2-40B4-BE49-F238E27FC236}">
                <a16:creationId xmlns:a16="http://schemas.microsoft.com/office/drawing/2014/main" id="{0E8BC4E6-1EE6-A0D7-E678-F188CD19DE30}"/>
              </a:ext>
            </a:extLst>
          </p:cNvPr>
          <p:cNvPicPr>
            <a:picLocks noGrp="1" noRot="1" noChangeAspect="1" noMove="1" noResize="1" noEditPoints="1" noAdjustHandles="1" noChangeArrowheads="1" noChangeShapeType="1" noCrop="1"/>
          </p:cNvPicPr>
          <p:nvPr/>
        </p:nvPicPr>
        <p:blipFill>
          <a:blip r:embed="rId2"/>
          <a:stretch>
            <a:fillRect/>
          </a:stretch>
        </p:blipFill>
        <p:spPr>
          <a:xfrm>
            <a:off x="3033169" y="9102132"/>
            <a:ext cx="66074" cy="89542"/>
          </a:xfrm>
          <a:prstGeom prst="rect">
            <a:avLst/>
          </a:prstGeom>
        </p:spPr>
      </p:pic>
      <p:pic>
        <p:nvPicPr>
          <p:cNvPr id="175" name="Picture 174">
            <a:extLst>
              <a:ext uri="{FF2B5EF4-FFF2-40B4-BE49-F238E27FC236}">
                <a16:creationId xmlns:a16="http://schemas.microsoft.com/office/drawing/2014/main" id="{F922EDCF-1903-34BC-D362-0CAAD230C191}"/>
              </a:ext>
            </a:extLst>
          </p:cNvPr>
          <p:cNvPicPr>
            <a:picLocks noGrp="1" noRot="1" noChangeAspect="1" noMove="1" noResize="1" noEditPoints="1" noAdjustHandles="1" noChangeArrowheads="1" noChangeShapeType="1" noCrop="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artisticPaintStrokes/>
                    </a14:imgEffect>
                  </a14:imgLayer>
                </a14:imgProps>
              </a:ext>
            </a:extLst>
          </a:blip>
          <a:stretch>
            <a:fillRect/>
          </a:stretch>
        </p:blipFill>
        <p:spPr>
          <a:xfrm rot="5400000">
            <a:off x="2030713" y="8120905"/>
            <a:ext cx="66074" cy="89542"/>
          </a:xfrm>
          <a:prstGeom prst="rect">
            <a:avLst/>
          </a:prstGeom>
        </p:spPr>
      </p:pic>
      <p:pic>
        <p:nvPicPr>
          <p:cNvPr id="176" name="Picture 175">
            <a:extLst>
              <a:ext uri="{FF2B5EF4-FFF2-40B4-BE49-F238E27FC236}">
                <a16:creationId xmlns:a16="http://schemas.microsoft.com/office/drawing/2014/main" id="{DA0C1F0B-E390-6E2B-AC8E-1631A85343EE}"/>
              </a:ext>
            </a:extLst>
          </p:cNvPr>
          <p:cNvPicPr>
            <a:picLocks noGrp="1" noRot="1" noChangeAspect="1" noMove="1" noResize="1" noEditPoints="1" noAdjustHandles="1" noChangeArrowheads="1" noChangeShapeType="1" noCrop="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artisticPaintStrokes/>
                    </a14:imgEffect>
                  </a14:imgLayer>
                </a14:imgProps>
              </a:ext>
            </a:extLst>
          </a:blip>
          <a:stretch>
            <a:fillRect/>
          </a:stretch>
        </p:blipFill>
        <p:spPr>
          <a:xfrm rot="5400000">
            <a:off x="2025000" y="8750973"/>
            <a:ext cx="66074" cy="89542"/>
          </a:xfrm>
          <a:prstGeom prst="rect">
            <a:avLst/>
          </a:prstGeom>
        </p:spPr>
      </p:pic>
      <p:pic>
        <p:nvPicPr>
          <p:cNvPr id="177" name="Picture 176">
            <a:extLst>
              <a:ext uri="{FF2B5EF4-FFF2-40B4-BE49-F238E27FC236}">
                <a16:creationId xmlns:a16="http://schemas.microsoft.com/office/drawing/2014/main" id="{4056DC11-F91C-C9E8-5DC9-0E5D0A1220AE}"/>
              </a:ext>
            </a:extLst>
          </p:cNvPr>
          <p:cNvPicPr>
            <a:picLocks noGrp="1" noRot="1" noChangeAspect="1" noMove="1" noResize="1" noEditPoints="1" noAdjustHandles="1" noChangeArrowheads="1" noChangeShapeType="1" noCrop="1"/>
          </p:cNvPicPr>
          <p:nvPr/>
        </p:nvPicPr>
        <p:blipFill>
          <a:blip r:embed="rId2"/>
          <a:stretch>
            <a:fillRect/>
          </a:stretch>
        </p:blipFill>
        <p:spPr>
          <a:xfrm>
            <a:off x="4316471" y="8460815"/>
            <a:ext cx="66074" cy="89542"/>
          </a:xfrm>
          <a:prstGeom prst="rect">
            <a:avLst/>
          </a:prstGeom>
        </p:spPr>
      </p:pic>
      <p:pic>
        <p:nvPicPr>
          <p:cNvPr id="178" name="Picture 177">
            <a:extLst>
              <a:ext uri="{FF2B5EF4-FFF2-40B4-BE49-F238E27FC236}">
                <a16:creationId xmlns:a16="http://schemas.microsoft.com/office/drawing/2014/main" id="{2524F90B-0749-CD5B-5B7D-6249AD3BB992}"/>
              </a:ext>
            </a:extLst>
          </p:cNvPr>
          <p:cNvPicPr>
            <a:picLocks noGrp="1" noRot="1" noChangeAspect="1" noMove="1" noResize="1" noEditPoints="1" noAdjustHandles="1" noChangeArrowheads="1" noChangeShapeType="1" noCrop="1"/>
          </p:cNvPicPr>
          <p:nvPr/>
        </p:nvPicPr>
        <p:blipFill>
          <a:blip r:embed="rId2"/>
          <a:stretch>
            <a:fillRect/>
          </a:stretch>
        </p:blipFill>
        <p:spPr>
          <a:xfrm>
            <a:off x="6182167" y="8460815"/>
            <a:ext cx="66074" cy="89542"/>
          </a:xfrm>
          <a:prstGeom prst="rect">
            <a:avLst/>
          </a:prstGeom>
        </p:spPr>
      </p:pic>
      <p:cxnSp>
        <p:nvCxnSpPr>
          <p:cNvPr id="123" name="Straight Connector 122">
            <a:extLst>
              <a:ext uri="{FF2B5EF4-FFF2-40B4-BE49-F238E27FC236}">
                <a16:creationId xmlns:a16="http://schemas.microsoft.com/office/drawing/2014/main" id="{122D460B-B536-283C-5C2C-A28B8A78A363}"/>
              </a:ext>
            </a:extLst>
          </p:cNvPr>
          <p:cNvCxnSpPr>
            <a:cxnSpLocks noGrp="1" noRot="1" noMove="1" noResize="1" noEditPoints="1" noAdjustHandles="1" noChangeArrowheads="1" noChangeShapeType="1"/>
            <a:stCxn id="108" idx="2"/>
          </p:cNvCxnSpPr>
          <p:nvPr/>
        </p:nvCxnSpPr>
        <p:spPr>
          <a:xfrm flipH="1">
            <a:off x="5245020" y="8675551"/>
            <a:ext cx="1" cy="12627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C345606-0262-959B-A7C0-B82D413F16E4}"/>
              </a:ext>
            </a:extLst>
          </p:cNvPr>
          <p:cNvCxnSpPr>
            <a:cxnSpLocks noGrp="1" noRot="1" noMove="1" noResize="1" noEditPoints="1" noAdjustHandles="1" noChangeArrowheads="1" noChangeShapeType="1"/>
          </p:cNvCxnSpPr>
          <p:nvPr/>
        </p:nvCxnSpPr>
        <p:spPr>
          <a:xfrm flipH="1">
            <a:off x="577212" y="8872176"/>
            <a:ext cx="4660189"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86" name="Picture 185">
            <a:extLst>
              <a:ext uri="{FF2B5EF4-FFF2-40B4-BE49-F238E27FC236}">
                <a16:creationId xmlns:a16="http://schemas.microsoft.com/office/drawing/2014/main" id="{D971E61F-B65C-95DE-4EC4-4CEFB81B61AE}"/>
              </a:ext>
            </a:extLst>
          </p:cNvPr>
          <p:cNvPicPr>
            <a:picLocks noGrp="1" noRot="1" noChangeAspect="1" noMove="1" noResize="1" noEditPoints="1" noAdjustHandles="1" noChangeArrowheads="1" noChangeShapeType="1" noCrop="1"/>
          </p:cNvPicPr>
          <p:nvPr/>
        </p:nvPicPr>
        <p:blipFill>
          <a:blip r:embed="rId2"/>
          <a:stretch>
            <a:fillRect/>
          </a:stretch>
        </p:blipFill>
        <p:spPr>
          <a:xfrm rot="16200000">
            <a:off x="544175" y="8759193"/>
            <a:ext cx="66074" cy="89542"/>
          </a:xfrm>
          <a:prstGeom prst="rect">
            <a:avLst/>
          </a:prstGeom>
        </p:spPr>
      </p:pic>
      <p:pic>
        <p:nvPicPr>
          <p:cNvPr id="187" name="Picture 186">
            <a:extLst>
              <a:ext uri="{FF2B5EF4-FFF2-40B4-BE49-F238E27FC236}">
                <a16:creationId xmlns:a16="http://schemas.microsoft.com/office/drawing/2014/main" id="{BBE87031-911D-63F0-2727-45878C38809A}"/>
              </a:ext>
            </a:extLst>
          </p:cNvPr>
          <p:cNvPicPr>
            <a:picLocks noGrp="1" noRot="1" noChangeAspect="1" noMove="1" noResize="1" noEditPoints="1" noAdjustHandles="1" noChangeArrowheads="1" noChangeShapeType="1" noCrop="1"/>
          </p:cNvPicPr>
          <p:nvPr/>
        </p:nvPicPr>
        <p:blipFill>
          <a:blip r:embed="rId2"/>
          <a:stretch>
            <a:fillRect/>
          </a:stretch>
        </p:blipFill>
        <p:spPr>
          <a:xfrm rot="5400000">
            <a:off x="544175" y="8907768"/>
            <a:ext cx="66074" cy="89542"/>
          </a:xfrm>
          <a:prstGeom prst="rect">
            <a:avLst/>
          </a:prstGeom>
        </p:spPr>
      </p:pic>
      <p:pic>
        <p:nvPicPr>
          <p:cNvPr id="60" name="Picture 59">
            <a:extLst>
              <a:ext uri="{FF2B5EF4-FFF2-40B4-BE49-F238E27FC236}">
                <a16:creationId xmlns:a16="http://schemas.microsoft.com/office/drawing/2014/main" id="{178A05BB-9B91-5CC9-3B5B-D77570A911AC}"/>
              </a:ext>
            </a:extLst>
          </p:cNvPr>
          <p:cNvPicPr>
            <a:picLocks noGrp="1" noRot="1" noChangeAspect="1" noMove="1" noResize="1" noEditPoints="1" noAdjustHandles="1" noChangeArrowheads="1" noChangeShapeType="1" noCrop="1"/>
          </p:cNvPicPr>
          <p:nvPr/>
        </p:nvPicPr>
        <p:blipFill>
          <a:blip r:embed="rId3">
            <a:duotone>
              <a:prstClr val="black"/>
              <a:srgbClr val="FF0000">
                <a:tint val="45000"/>
                <a:satMod val="400000"/>
              </a:srgbClr>
            </a:duotone>
            <a:extLst>
              <a:ext uri="{BEBA8EAE-BF5A-486C-A8C5-ECC9F3942E4B}">
                <a14:imgProps xmlns:a14="http://schemas.microsoft.com/office/drawing/2010/main">
                  <a14:imgLayer r:embed="rId4">
                    <a14:imgEffect>
                      <a14:artisticPaintStrokes/>
                    </a14:imgEffect>
                  </a14:imgLayer>
                </a14:imgProps>
              </a:ext>
            </a:extLst>
          </a:blip>
          <a:stretch>
            <a:fillRect/>
          </a:stretch>
        </p:blipFill>
        <p:spPr>
          <a:xfrm rot="5400000">
            <a:off x="2018650" y="9455823"/>
            <a:ext cx="66074" cy="89542"/>
          </a:xfrm>
          <a:prstGeom prst="rect">
            <a:avLst/>
          </a:prstGeom>
        </p:spPr>
      </p:pic>
      <p:sp>
        <p:nvSpPr>
          <p:cNvPr id="61" name="Rectangle 60">
            <a:extLst>
              <a:ext uri="{FF2B5EF4-FFF2-40B4-BE49-F238E27FC236}">
                <a16:creationId xmlns:a16="http://schemas.microsoft.com/office/drawing/2014/main" id="{F4840E7E-D5D8-097F-E7D5-D5F5DEB2114F}"/>
              </a:ext>
            </a:extLst>
          </p:cNvPr>
          <p:cNvSpPr>
            <a:spLocks noGrp="1" noRot="1" noMove="1" noResize="1" noEditPoints="1" noAdjustHandles="1" noChangeArrowheads="1" noChangeShapeType="1"/>
          </p:cNvSpPr>
          <p:nvPr/>
        </p:nvSpPr>
        <p:spPr>
          <a:xfrm>
            <a:off x="-1" y="10499715"/>
            <a:ext cx="7559675" cy="192288"/>
          </a:xfrm>
          <a:prstGeom prst="rect">
            <a:avLst/>
          </a:prstGeom>
          <a:solidFill>
            <a:srgbClr val="35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3F6D45E5-7094-1424-F9E8-8D212DE1CBD3}"/>
              </a:ext>
            </a:extLst>
          </p:cNvPr>
          <p:cNvSpPr txBox="1">
            <a:spLocks noGrp="1" noRot="1" noMove="1" noResize="1" noEditPoints="1" noAdjustHandles="1" noChangeArrowheads="1" noChangeShapeType="1"/>
          </p:cNvSpPr>
          <p:nvPr/>
        </p:nvSpPr>
        <p:spPr>
          <a:xfrm>
            <a:off x="266570" y="10409349"/>
            <a:ext cx="1295400" cy="358664"/>
          </a:xfrm>
          <a:prstGeom prst="rect">
            <a:avLst/>
          </a:prstGeom>
          <a:noFill/>
        </p:spPr>
        <p:txBody>
          <a:bodyPr wrap="square" rtlCol="0" anchor="ctr" anchorCtr="0">
            <a:noAutofit/>
          </a:bodyPr>
          <a:lstStyle/>
          <a:p>
            <a:r>
              <a:rPr lang="en-GB" sz="900" dirty="0">
                <a:solidFill>
                  <a:schemeClr val="bg1"/>
                </a:solidFill>
                <a:latin typeface="Montserrat" panose="00000500000000000000" pitchFamily="50" charset="0"/>
              </a:rPr>
              <a:t>www.idad.com</a:t>
            </a:r>
            <a:endParaRPr lang="en-US" sz="900" dirty="0">
              <a:solidFill>
                <a:schemeClr val="bg1"/>
              </a:solidFill>
              <a:latin typeface="Montserrat" panose="00000500000000000000" pitchFamily="50" charset="0"/>
            </a:endParaRPr>
          </a:p>
        </p:txBody>
      </p:sp>
      <p:pic>
        <p:nvPicPr>
          <p:cNvPr id="63" name="Picture 62">
            <a:extLst>
              <a:ext uri="{FF2B5EF4-FFF2-40B4-BE49-F238E27FC236}">
                <a16:creationId xmlns:a16="http://schemas.microsoft.com/office/drawing/2014/main" id="{2704447F-6654-9715-5CA3-0822F2548B7F}"/>
              </a:ext>
            </a:extLst>
          </p:cNvPr>
          <p:cNvPicPr>
            <a:picLocks noGrp="1" noRot="1" noChangeAspect="1" noMove="1" noResize="1" noEditPoints="1" noAdjustHandles="1" noChangeArrowheads="1" noChangeShapeType="1" noCrop="1"/>
          </p:cNvPicPr>
          <p:nvPr/>
        </p:nvPicPr>
        <p:blipFill>
          <a:blip r:embed="rId2"/>
          <a:stretch>
            <a:fillRect/>
          </a:stretch>
        </p:blipFill>
        <p:spPr>
          <a:xfrm>
            <a:off x="3033169" y="9644064"/>
            <a:ext cx="66074" cy="89542"/>
          </a:xfrm>
          <a:prstGeom prst="rect">
            <a:avLst/>
          </a:prstGeom>
        </p:spPr>
      </p:pic>
      <p:sp>
        <p:nvSpPr>
          <p:cNvPr id="3" name="Rectangle 54">
            <a:extLst>
              <a:ext uri="{FF2B5EF4-FFF2-40B4-BE49-F238E27FC236}">
                <a16:creationId xmlns:a16="http://schemas.microsoft.com/office/drawing/2014/main" id="{D4178248-2939-0B82-067E-2AEC8AA17890}"/>
              </a:ext>
            </a:extLst>
          </p:cNvPr>
          <p:cNvSpPr>
            <a:spLocks/>
          </p:cNvSpPr>
          <p:nvPr/>
        </p:nvSpPr>
        <p:spPr bwMode="auto">
          <a:xfrm>
            <a:off x="211541" y="7678238"/>
            <a:ext cx="910906" cy="392400"/>
          </a:xfrm>
          <a:prstGeom prst="roundRect">
            <a:avLst/>
          </a:prstGeom>
          <a:noFill/>
          <a:ln>
            <a:solidFill>
              <a:srgbClr val="007FB9"/>
            </a:solidFill>
          </a:ln>
        </p:spPr>
        <p:txBody>
          <a:bodyPr wrap="square" rtlCol="0" anchor="ctr">
            <a:noAutofit/>
          </a:bodyPr>
          <a:lstStyle/>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Observations</a:t>
            </a:r>
          </a:p>
          <a:p>
            <a:pPr algn="ctr"/>
            <a:r>
              <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1 to 3</a:t>
            </a:r>
            <a:r>
              <a:rPr lang="en-US"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rPr>
              <a:t> </a:t>
            </a:r>
            <a:endParaRPr lang="en-GB" altLang="en-US" sz="750" b="1"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34" name="Rounded Rectangle 14">
            <a:extLst>
              <a:ext uri="{FF2B5EF4-FFF2-40B4-BE49-F238E27FC236}">
                <a16:creationId xmlns:a16="http://schemas.microsoft.com/office/drawing/2014/main" id="{36D1D364-C254-5E81-EE4A-7F4790A66657}"/>
              </a:ext>
            </a:extLst>
          </p:cNvPr>
          <p:cNvSpPr>
            <a:spLocks noGrp="1" noRot="1" noMove="1" noResize="1" noEditPoints="1" noAdjustHandles="1" noChangeArrowheads="1" noChangeShapeType="1"/>
          </p:cNvSpPr>
          <p:nvPr/>
        </p:nvSpPr>
        <p:spPr>
          <a:xfrm>
            <a:off x="217901" y="1981874"/>
            <a:ext cx="3884099"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Investment Description</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35" name="Rounded Rectangle 14">
            <a:extLst>
              <a:ext uri="{FF2B5EF4-FFF2-40B4-BE49-F238E27FC236}">
                <a16:creationId xmlns:a16="http://schemas.microsoft.com/office/drawing/2014/main" id="{94AF43B8-394A-69D4-2A4E-115F81BE484B}"/>
              </a:ext>
            </a:extLst>
          </p:cNvPr>
          <p:cNvSpPr>
            <a:spLocks noGrp="1" noRot="1" noMove="1" noResize="1" noEditPoints="1" noAdjustHandles="1" noChangeArrowheads="1" noChangeShapeType="1"/>
          </p:cNvSpPr>
          <p:nvPr/>
        </p:nvSpPr>
        <p:spPr>
          <a:xfrm>
            <a:off x="217901" y="5636631"/>
            <a:ext cx="3884099"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Risks</a:t>
            </a:r>
            <a:endParaRPr lang="en-US" sz="10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2" name="Rounded Rectangle 14">
            <a:extLst>
              <a:ext uri="{FF2B5EF4-FFF2-40B4-BE49-F238E27FC236}">
                <a16:creationId xmlns:a16="http://schemas.microsoft.com/office/drawing/2014/main" id="{66E9EE08-D405-7FA7-76DD-002CB8A61D19}"/>
              </a:ext>
            </a:extLst>
          </p:cNvPr>
          <p:cNvSpPr>
            <a:spLocks noGrp="1" noRot="1" noMove="1" noResize="1" noEditPoints="1" noAdjustHandles="1" noChangeArrowheads="1" noChangeShapeType="1"/>
          </p:cNvSpPr>
          <p:nvPr/>
        </p:nvSpPr>
        <p:spPr>
          <a:xfrm>
            <a:off x="4316470" y="1982034"/>
            <a:ext cx="3087253" cy="165575"/>
          </a:xfrm>
          <a:prstGeom prst="roundRect">
            <a:avLst>
              <a:gd name="adj" fmla="val 36577"/>
            </a:avLst>
          </a:prstGeom>
          <a:solidFill>
            <a:srgbClr val="44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Product Facts and Features</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4" name="Rounded Rectangle 14">
            <a:extLst>
              <a:ext uri="{FF2B5EF4-FFF2-40B4-BE49-F238E27FC236}">
                <a16:creationId xmlns:a16="http://schemas.microsoft.com/office/drawing/2014/main" id="{42BE4851-BADB-973E-3814-EFB5C55D8BAF}"/>
              </a:ext>
            </a:extLst>
          </p:cNvPr>
          <p:cNvSpPr>
            <a:spLocks noGrp="1" noRot="1" noMove="1" noResize="1" noEditPoints="1" noAdjustHandles="1" noChangeArrowheads="1" noChangeShapeType="1"/>
          </p:cNvSpPr>
          <p:nvPr/>
        </p:nvSpPr>
        <p:spPr>
          <a:xfrm>
            <a:off x="4316471" y="5123391"/>
            <a:ext cx="3104598" cy="165575"/>
          </a:xfrm>
          <a:prstGeom prst="roundRect">
            <a:avLst>
              <a:gd name="adj" fmla="val 36577"/>
            </a:avLst>
          </a:prstGeom>
          <a:solidFill>
            <a:srgbClr val="44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Key Information</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Tree>
    <p:extLst>
      <p:ext uri="{BB962C8B-B14F-4D97-AF65-F5344CB8AC3E}">
        <p14:creationId xmlns:p14="http://schemas.microsoft.com/office/powerpoint/2010/main" val="229510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443507D-E0B3-5449-B6A1-4B80BA997AB1}"/>
              </a:ext>
            </a:extLst>
          </p:cNvPr>
          <p:cNvSpPr txBox="1">
            <a:spLocks/>
          </p:cNvSpPr>
          <p:nvPr/>
        </p:nvSpPr>
        <p:spPr>
          <a:xfrm>
            <a:off x="229468" y="4597021"/>
            <a:ext cx="7165107" cy="1246495"/>
          </a:xfrm>
          <a:prstGeom prst="rect">
            <a:avLst/>
          </a:prstGeom>
          <a:noFill/>
        </p:spPr>
        <p:txBody>
          <a:bodyPr wrap="square" rtlCol="0">
            <a:spAutoFit/>
          </a:bodyPr>
          <a:lstStyle/>
          <a:p>
            <a:pPr algn="just"/>
            <a:r>
              <a:rPr lang="en-GB" sz="750" b="1" dirty="0">
                <a:latin typeface="Montserrat" panose="00000500000000000000" pitchFamily="50" charset="0"/>
                <a:ea typeface="Roboto" panose="02000000000000000000" pitchFamily="2" charset="0"/>
                <a:cs typeface="Roboto" panose="02000000000000000000" pitchFamily="2" charset="0"/>
              </a:rPr>
              <a:t>IDAD</a:t>
            </a:r>
            <a:r>
              <a:rPr lang="en-GB" sz="750" dirty="0">
                <a:latin typeface="Montserrat" panose="00000500000000000000" pitchFamily="50" charset="0"/>
                <a:ea typeface="Roboto" panose="02000000000000000000" pitchFamily="2" charset="0"/>
                <a:cs typeface="Roboto" panose="02000000000000000000" pitchFamily="2" charset="0"/>
              </a:rPr>
              <a:t> was established in 2002 and our approach from the outset, is what we call the “IDAD Difference”. The selection of the investments we offer is not decided in terms of profitability alone and when developing investment products, we favour evidence over dogma. We are happy to work with advisers and product providers alike to deliver a range of investment options to suit differing client wealth strategies. We’re proud of our approach to business as well as the investments delivered as a result of the “IDAD Difference”. We are committed to building upon our reputation for bringing benefits to all involved in the investment process, but most importantly to the clients.</a:t>
            </a:r>
          </a:p>
          <a:p>
            <a:pPr algn="just"/>
            <a:endParaRPr lang="en-GB" sz="750" dirty="0">
              <a:latin typeface="Montserrat" panose="00000500000000000000" pitchFamily="50" charset="0"/>
              <a:ea typeface="Roboto" panose="02000000000000000000" pitchFamily="2" charset="0"/>
              <a:cs typeface="Roboto" panose="02000000000000000000" pitchFamily="2" charset="0"/>
            </a:endParaRPr>
          </a:p>
          <a:p>
            <a:pPr algn="just"/>
            <a:r>
              <a:rPr lang="en-US" sz="750" b="1" dirty="0">
                <a:latin typeface="Montserrat" panose="00000500000000000000" pitchFamily="50" charset="0"/>
                <a:ea typeface="Roboto" panose="02000000000000000000" pitchFamily="2" charset="0"/>
                <a:cs typeface="Roboto" panose="02000000000000000000" pitchFamily="2" charset="0"/>
              </a:rPr>
              <a:t>Banco Bilbao Vizcaya Argentaria SA (BBVA) </a:t>
            </a:r>
            <a:r>
              <a:rPr lang="en-US" sz="750" dirty="0">
                <a:latin typeface="Montserrat" panose="00000500000000000000" pitchFamily="50" charset="0"/>
                <a:ea typeface="Roboto" panose="02000000000000000000" pitchFamily="2" charset="0"/>
                <a:cs typeface="Roboto" panose="02000000000000000000" pitchFamily="2" charset="0"/>
              </a:rPr>
              <a:t>attracts deposits and offers retail, wholesale and investment banking services The bank offers consumer and mortgage loans, private banking, asset management, insurance, mutual funds and securities brokerage services It operates in Europe, Latin America, United States, China and Turkey.                                                                                                               </a:t>
            </a:r>
            <a:r>
              <a:rPr lang="en-GB" sz="750" b="1" dirty="0">
                <a:latin typeface="Montserrat" panose="00000500000000000000" pitchFamily="50" charset="0"/>
                <a:ea typeface="Roboto" panose="02000000000000000000" pitchFamily="2" charset="0"/>
                <a:cs typeface="Roboto" panose="02000000000000000000" pitchFamily="2" charset="0"/>
              </a:rPr>
              <a:t>Source</a:t>
            </a:r>
            <a:r>
              <a:rPr lang="en-GB" sz="750" dirty="0">
                <a:latin typeface="Montserrat" panose="00000500000000000000" pitchFamily="50" charset="0"/>
                <a:ea typeface="Roboto" panose="02000000000000000000" pitchFamily="2" charset="0"/>
                <a:cs typeface="Roboto" panose="02000000000000000000" pitchFamily="2" charset="0"/>
              </a:rPr>
              <a:t>: Bloomberg 13.01.2026</a:t>
            </a:r>
          </a:p>
          <a:p>
            <a:pPr algn="just"/>
            <a:endParaRPr lang="en-GB" sz="750" dirty="0">
              <a:latin typeface="Montserrat" panose="00000500000000000000" pitchFamily="50" charset="0"/>
              <a:ea typeface="Roboto" panose="02000000000000000000" pitchFamily="2" charset="0"/>
              <a:cs typeface="Roboto" panose="02000000000000000000" pitchFamily="2" charset="0"/>
            </a:endParaRPr>
          </a:p>
        </p:txBody>
      </p:sp>
      <p:sp>
        <p:nvSpPr>
          <p:cNvPr id="27" name="Rounded Rectangle 26">
            <a:extLst>
              <a:ext uri="{FF2B5EF4-FFF2-40B4-BE49-F238E27FC236}">
                <a16:creationId xmlns:a16="http://schemas.microsoft.com/office/drawing/2014/main" id="{00904638-4443-7544-BB11-92D83E4ADF32}"/>
              </a:ext>
            </a:extLst>
          </p:cNvPr>
          <p:cNvSpPr>
            <a:spLocks/>
          </p:cNvSpPr>
          <p:nvPr/>
        </p:nvSpPr>
        <p:spPr>
          <a:xfrm>
            <a:off x="215900" y="5914292"/>
            <a:ext cx="7185025" cy="1540608"/>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00"/>
              </a:spcBef>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Structured products are becoming increasingly popular for investors due to the wide variety of payoffs and levels of protection that can be achieved by the different types of structures that are available. </a:t>
            </a:r>
          </a:p>
          <a:p>
            <a:pPr algn="just">
              <a:spcBef>
                <a:spcPts val="200"/>
              </a:spcBef>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The opportunity for an income stream can be of key importance to investors as part of their wealth planning. The probability of an income payment being triggered is increased with this investment as an Underlying needs to show a fall of 45% from its initial level on any observation date before the income stream is disrupted. The investment also benefits from a memory feature so that if any income payments have missed being paid, they will catch-up the next time all </a:t>
            </a:r>
            <a:r>
              <a:rPr lang="en-GB" sz="750" dirty="0" err="1">
                <a:solidFill>
                  <a:schemeClr val="tx1"/>
                </a:solidFill>
                <a:latin typeface="Montserrat" panose="00000500000000000000" pitchFamily="50" charset="0"/>
                <a:ea typeface="Roboto" panose="02000000000000000000" pitchFamily="2" charset="0"/>
                <a:cs typeface="Roboto" panose="02000000000000000000" pitchFamily="2" charset="0"/>
              </a:rPr>
              <a:t>Underlyings</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are above the Income Trigger on an observation date. The </a:t>
            </a:r>
            <a:r>
              <a:rPr lang="en-GB" sz="750" dirty="0" err="1">
                <a:solidFill>
                  <a:schemeClr val="tx1"/>
                </a:solidFill>
                <a:latin typeface="Montserrat" panose="00000500000000000000" pitchFamily="50" charset="0"/>
                <a:ea typeface="Roboto" panose="02000000000000000000" pitchFamily="2" charset="0"/>
                <a:cs typeface="Roboto" panose="02000000000000000000" pitchFamily="2" charset="0"/>
              </a:rPr>
              <a:t>Underlyings</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have been selected in order to support the anticipated delivery of that income. </a:t>
            </a:r>
          </a:p>
          <a:p>
            <a:pPr algn="just">
              <a:spcBef>
                <a:spcPts val="200"/>
              </a:spcBef>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The </a:t>
            </a:r>
            <a:r>
              <a:rPr lang="en-GB" sz="750" dirty="0" err="1">
                <a:solidFill>
                  <a:schemeClr val="tx1"/>
                </a:solidFill>
                <a:latin typeface="Montserrat" panose="00000500000000000000" pitchFamily="50" charset="0"/>
                <a:ea typeface="Roboto" panose="02000000000000000000" pitchFamily="2" charset="0"/>
                <a:cs typeface="Roboto" panose="02000000000000000000" pitchFamily="2" charset="0"/>
              </a:rPr>
              <a:t>autocall</a:t>
            </a: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 payoff can bring an early return of capital allowing the opportunity for a re-assessment of investment strategy. The value of this feature cannot be underestimated as it brings with it the opportunity to secure capital value, as well as the chance to take advantage of future market trends. </a:t>
            </a:r>
          </a:p>
          <a:p>
            <a:pPr algn="just">
              <a:spcBef>
                <a:spcPts val="100"/>
              </a:spcBef>
            </a:pPr>
            <a:r>
              <a:rPr lang="en-US" sz="750" dirty="0">
                <a:solidFill>
                  <a:schemeClr val="tx1"/>
                </a:solidFill>
                <a:latin typeface="Montserrat" panose="00000500000000000000" pitchFamily="50" charset="0"/>
                <a:ea typeface="Roboto" panose="02000000000000000000" pitchFamily="2" charset="0"/>
                <a:cs typeface="Roboto" panose="02000000000000000000" pitchFamily="2" charset="0"/>
              </a:rPr>
              <a:t>To manage the capital risk, a final level barrier set at 55% means an Underlying must fall by more than 45% over the full term before capital is at risk.</a:t>
            </a:r>
            <a:endPar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endParaRPr>
          </a:p>
        </p:txBody>
      </p:sp>
      <p:sp>
        <p:nvSpPr>
          <p:cNvPr id="506" name="Rectangle: Rounded Corners 505">
            <a:extLst>
              <a:ext uri="{FF2B5EF4-FFF2-40B4-BE49-F238E27FC236}">
                <a16:creationId xmlns:a16="http://schemas.microsoft.com/office/drawing/2014/main" id="{F167CA68-1E6D-7DD6-318A-D89E7BA109AD}"/>
              </a:ext>
            </a:extLst>
          </p:cNvPr>
          <p:cNvSpPr/>
          <p:nvPr/>
        </p:nvSpPr>
        <p:spPr>
          <a:xfrm>
            <a:off x="215900" y="2191713"/>
            <a:ext cx="7185025" cy="2430707"/>
          </a:xfrm>
          <a:prstGeom prst="roundRect">
            <a:avLst>
              <a:gd name="adj" fmla="val 5436"/>
            </a:avLst>
          </a:prstGeom>
          <a:noFill/>
          <a:ln>
            <a:solidFill>
              <a:srgbClr val="CD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latin typeface="Montserrat" panose="00000500000000000000" pitchFamily="50" charset="0"/>
            </a:endParaRPr>
          </a:p>
        </p:txBody>
      </p:sp>
      <p:sp>
        <p:nvSpPr>
          <p:cNvPr id="3" name="Rounded Rectangle 14">
            <a:extLst>
              <a:ext uri="{FF2B5EF4-FFF2-40B4-BE49-F238E27FC236}">
                <a16:creationId xmlns:a16="http://schemas.microsoft.com/office/drawing/2014/main" id="{174EB4F2-CA1A-B44C-1E36-D4426202CEF2}"/>
              </a:ext>
            </a:extLst>
          </p:cNvPr>
          <p:cNvSpPr>
            <a:spLocks noGrp="1" noRot="1" noMove="1" noResize="1" noEditPoints="1" noAdjustHandles="1" noChangeArrowheads="1" noChangeShapeType="1"/>
          </p:cNvSpPr>
          <p:nvPr/>
        </p:nvSpPr>
        <p:spPr>
          <a:xfrm>
            <a:off x="219171" y="1981874"/>
            <a:ext cx="7175404"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Observation dates </a:t>
            </a:r>
            <a:r>
              <a:rPr lang="en-GB" sz="800" dirty="0">
                <a:latin typeface="Montserrat" panose="00000500000000000000" pitchFamily="50" charset="0"/>
                <a:ea typeface="Roboto" panose="02000000000000000000" pitchFamily="2" charset="0"/>
                <a:cs typeface="Roboto" panose="02000000000000000000" pitchFamily="2" charset="0"/>
              </a:rPr>
              <a:t>(some dates may vary if a bank holiday or non-business day occurs) </a:t>
            </a:r>
            <a:endParaRPr lang="en-US" sz="800" b="1" dirty="0">
              <a:solidFill>
                <a:schemeClr val="bg1"/>
              </a:solidFill>
              <a:effectLst>
                <a:outerShdw blurRad="38100" dist="38100" dir="2700000" algn="tl">
                  <a:srgbClr val="000000">
                    <a:alpha val="43137"/>
                  </a:srgbClr>
                </a:outerShdw>
              </a:effectLst>
              <a:latin typeface="Montserrat" panose="00000500000000000000" pitchFamily="50" charset="0"/>
              <a:ea typeface="Roboto" panose="02000000000000000000" pitchFamily="2" charset="0"/>
              <a:cs typeface="Roboto" panose="02000000000000000000" pitchFamily="2" charset="0"/>
            </a:endParaRPr>
          </a:p>
        </p:txBody>
      </p:sp>
      <p:sp>
        <p:nvSpPr>
          <p:cNvPr id="7" name="Rounded Rectangle 14">
            <a:extLst>
              <a:ext uri="{FF2B5EF4-FFF2-40B4-BE49-F238E27FC236}">
                <a16:creationId xmlns:a16="http://schemas.microsoft.com/office/drawing/2014/main" id="{D271B3A2-134E-E9E3-874B-344561617223}"/>
              </a:ext>
            </a:extLst>
          </p:cNvPr>
          <p:cNvSpPr>
            <a:spLocks/>
          </p:cNvSpPr>
          <p:nvPr/>
        </p:nvSpPr>
        <p:spPr>
          <a:xfrm>
            <a:off x="219171" y="5720938"/>
            <a:ext cx="7185701"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Rationale</a:t>
            </a:r>
            <a:endParaRPr lang="en-US" sz="8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10" name="Rounded Rectangle 26">
            <a:extLst>
              <a:ext uri="{FF2B5EF4-FFF2-40B4-BE49-F238E27FC236}">
                <a16:creationId xmlns:a16="http://schemas.microsoft.com/office/drawing/2014/main" id="{2B9B1CEF-E424-EF66-7CC9-6903655E6637}"/>
              </a:ext>
            </a:extLst>
          </p:cNvPr>
          <p:cNvSpPr>
            <a:spLocks/>
          </p:cNvSpPr>
          <p:nvPr/>
        </p:nvSpPr>
        <p:spPr>
          <a:xfrm>
            <a:off x="215900" y="7701631"/>
            <a:ext cx="7188972" cy="2320856"/>
          </a:xfrm>
          <a:prstGeom prst="roundRect">
            <a:avLst>
              <a:gd name="adj" fmla="val 4031"/>
            </a:avLst>
          </a:prstGeom>
          <a:solidFill>
            <a:srgbClr val="E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indent="-93663">
              <a:buClr>
                <a:srgbClr val="007FB9"/>
              </a:buClr>
              <a:buSzPct val="120000"/>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This product may be suitable for investors who: </a:t>
            </a:r>
          </a:p>
          <a:p>
            <a:pPr marL="93663" indent="-93663">
              <a:buClr>
                <a:srgbClr val="007FB9"/>
              </a:buClr>
              <a:buSzPct val="120000"/>
            </a:pPr>
            <a:endPar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marL="171450" indent="-171450">
              <a:buClr>
                <a:srgbClr val="007FB9"/>
              </a:buClr>
              <a:buSzPct val="120000"/>
              <a:buFont typeface="Wingdings" panose="05000000000000000000" pitchFamily="2" charset="2"/>
              <a:buChar char="§"/>
            </a:pPr>
            <a:r>
              <a:rPr lang="en-GB" sz="750" b="1" dirty="0">
                <a:solidFill>
                  <a:srgbClr val="007FB9"/>
                </a:solidFill>
                <a:latin typeface="Montserrat" panose="00000500000000000000" pitchFamily="50" charset="0"/>
                <a:ea typeface="Roboto" panose="02000000000000000000" pitchFamily="2" charset="0"/>
                <a:cs typeface="Roboto" panose="02000000000000000000" pitchFamily="2" charset="0"/>
              </a:rPr>
              <a:t>Understand that there is a higher risk of large or total capital losses when Underlyings are individual Company Stocks rather than Stock Market Indices.</a:t>
            </a:r>
            <a:endParaRPr lang="en-GB" sz="750" b="1" dirty="0">
              <a:solidFill>
                <a:schemeClr val="tx1"/>
              </a:solidFill>
              <a:latin typeface="Montserrat" panose="00000500000000000000" pitchFamily="50" charset="0"/>
              <a:ea typeface="Roboto" panose="02000000000000000000" pitchFamily="2" charset="0"/>
              <a:cs typeface="Roboto" panose="02000000000000000000" pitchFamily="2" charset="0"/>
            </a:endParaRP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Are seeking the opportunity for higher returns than current cash rates at the time this product was launched.</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Are seeking income rather than growth.</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Understand and accept there is a risk to capital and how the Capital Protection Barrier works </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Understand the impact of global economic issues and how they will affect the product.</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Understand the criteria which will determine the income payments.</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Are looking to invest for the medium to long term, being happy to remain invested until maturity.</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Can afford to have their cash invested for the full term of the Product.</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Wish to use this investment as part of a well-diversified portfolio.</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Understand that the returns are pre-defined and that they will forgo any growth in the Underlyings which exceeds the fixed level available with this investment product.</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Understand the risk to capital in the event of a counterparty default.</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Should they need to sell their investment, accept that the trading price will likely mean they get back less than they invested.</a:t>
            </a:r>
          </a:p>
          <a:p>
            <a:pPr marL="171450" indent="-171450">
              <a:buClr>
                <a:srgbClr val="007FB9"/>
              </a:buClr>
              <a:buSzPct val="120000"/>
              <a:buFont typeface="Wingdings" panose="05000000000000000000" pitchFamily="2" charset="2"/>
              <a:buChar char="§"/>
            </a:pPr>
            <a:r>
              <a:rPr lang="en-GB" sz="750" dirty="0">
                <a:solidFill>
                  <a:schemeClr val="tx1"/>
                </a:solidFill>
                <a:latin typeface="Montserrat" panose="00000500000000000000" pitchFamily="50" charset="0"/>
                <a:ea typeface="Roboto" panose="02000000000000000000" pitchFamily="2" charset="0"/>
                <a:cs typeface="Roboto" panose="02000000000000000000" pitchFamily="2" charset="0"/>
              </a:rPr>
              <a:t>Appreciate that income payments are conditional but understand that the memory feature can deliver previously missed income payments.</a:t>
            </a:r>
            <a:endParaRPr lang="en-US" sz="750" dirty="0">
              <a:solidFill>
                <a:schemeClr val="tx1"/>
              </a:solidFill>
              <a:latin typeface="Montserrat" panose="00000500000000000000" pitchFamily="50" charset="0"/>
              <a:ea typeface="Roboto" panose="02000000000000000000" pitchFamily="2" charset="0"/>
              <a:cs typeface="Roboto" panose="02000000000000000000" pitchFamily="2" charset="0"/>
            </a:endParaRPr>
          </a:p>
        </p:txBody>
      </p:sp>
      <p:sp>
        <p:nvSpPr>
          <p:cNvPr id="11" name="Rounded Rectangle 14">
            <a:extLst>
              <a:ext uri="{FF2B5EF4-FFF2-40B4-BE49-F238E27FC236}">
                <a16:creationId xmlns:a16="http://schemas.microsoft.com/office/drawing/2014/main" id="{7787FB85-FF83-D6DD-D085-A65CEDAD3F25}"/>
              </a:ext>
            </a:extLst>
          </p:cNvPr>
          <p:cNvSpPr>
            <a:spLocks/>
          </p:cNvSpPr>
          <p:nvPr/>
        </p:nvSpPr>
        <p:spPr>
          <a:xfrm>
            <a:off x="219171" y="7494372"/>
            <a:ext cx="7180170"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Suitability</a:t>
            </a:r>
            <a:endParaRPr lang="en-US" sz="8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12" name="TextBox 11">
            <a:extLst>
              <a:ext uri="{FF2B5EF4-FFF2-40B4-BE49-F238E27FC236}">
                <a16:creationId xmlns:a16="http://schemas.microsoft.com/office/drawing/2014/main" id="{FFEF1F03-8C1A-9446-58D6-36ABA261C8F1}"/>
              </a:ext>
            </a:extLst>
          </p:cNvPr>
          <p:cNvSpPr txBox="1">
            <a:spLocks/>
          </p:cNvSpPr>
          <p:nvPr/>
        </p:nvSpPr>
        <p:spPr>
          <a:xfrm>
            <a:off x="138428" y="10053352"/>
            <a:ext cx="7265294" cy="415498"/>
          </a:xfrm>
          <a:prstGeom prst="rect">
            <a:avLst/>
          </a:prstGeom>
          <a:noFill/>
        </p:spPr>
        <p:txBody>
          <a:bodyPr wrap="square" rtlCol="0">
            <a:spAutoFit/>
          </a:bodyPr>
          <a:lstStyle/>
          <a:p>
            <a:pPr algn="just">
              <a:buClr>
                <a:srgbClr val="007FB9"/>
              </a:buClr>
              <a:buSzPct val="120000"/>
            </a:pPr>
            <a:r>
              <a:rPr lang="en-GB" sz="700" dirty="0">
                <a:latin typeface="Montserrat" panose="00000500000000000000" pitchFamily="2" charset="0"/>
              </a:rPr>
              <a:t>IDAD Limited is Authorised and Regulated by the Financial Conduct Authority FCA FRN 740499. IDAD Africa (Pty) Ltd is an Authorised Financial Services Provider with FSP no: 50937. No part of this publication may be reproduced, copied or distributed without the prior permission in writing of IDAD. All investors must seek advice from a suitably authorised financial adviser and investment must be made via an authorised counterparty.</a:t>
            </a:r>
            <a:endParaRPr lang="en-US" sz="700" dirty="0">
              <a:latin typeface="Montserrat" panose="00000500000000000000" pitchFamily="2" charset="0"/>
            </a:endParaRPr>
          </a:p>
        </p:txBody>
      </p:sp>
      <p:sp>
        <p:nvSpPr>
          <p:cNvPr id="13" name="Rectangle 12">
            <a:extLst>
              <a:ext uri="{FF2B5EF4-FFF2-40B4-BE49-F238E27FC236}">
                <a16:creationId xmlns:a16="http://schemas.microsoft.com/office/drawing/2014/main" id="{55FB818B-73A5-36D1-33CE-027E349BD905}"/>
              </a:ext>
            </a:extLst>
          </p:cNvPr>
          <p:cNvSpPr>
            <a:spLocks/>
          </p:cNvSpPr>
          <p:nvPr/>
        </p:nvSpPr>
        <p:spPr>
          <a:xfrm>
            <a:off x="-1" y="10499715"/>
            <a:ext cx="7559675" cy="192288"/>
          </a:xfrm>
          <a:prstGeom prst="rect">
            <a:avLst/>
          </a:prstGeom>
          <a:solidFill>
            <a:srgbClr val="35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5C7B959-BC2D-17CA-E3F2-39A92415C1EF}"/>
              </a:ext>
            </a:extLst>
          </p:cNvPr>
          <p:cNvSpPr txBox="1">
            <a:spLocks noGrp="1" noRot="1" noMove="1" noResize="1" noEditPoints="1" noAdjustHandles="1" noChangeArrowheads="1" noChangeShapeType="1"/>
          </p:cNvSpPr>
          <p:nvPr/>
        </p:nvSpPr>
        <p:spPr>
          <a:xfrm>
            <a:off x="266570" y="10409349"/>
            <a:ext cx="1295400" cy="358664"/>
          </a:xfrm>
          <a:prstGeom prst="rect">
            <a:avLst/>
          </a:prstGeom>
          <a:noFill/>
        </p:spPr>
        <p:txBody>
          <a:bodyPr wrap="square" rtlCol="0" anchor="ctr" anchorCtr="0">
            <a:noAutofit/>
          </a:bodyPr>
          <a:lstStyle/>
          <a:p>
            <a:r>
              <a:rPr lang="en-GB" sz="900" dirty="0">
                <a:solidFill>
                  <a:schemeClr val="bg1"/>
                </a:solidFill>
                <a:latin typeface="Montserrat" panose="00000500000000000000" pitchFamily="50" charset="0"/>
              </a:rPr>
              <a:t>www.idad.com</a:t>
            </a:r>
            <a:endParaRPr lang="en-US" sz="900" dirty="0">
              <a:solidFill>
                <a:schemeClr val="bg1"/>
              </a:solidFill>
              <a:latin typeface="Montserrat" panose="00000500000000000000" pitchFamily="50" charset="0"/>
            </a:endParaRPr>
          </a:p>
        </p:txBody>
      </p:sp>
      <p:graphicFrame>
        <p:nvGraphicFramePr>
          <p:cNvPr id="2" name="Table 1">
            <a:extLst>
              <a:ext uri="{FF2B5EF4-FFF2-40B4-BE49-F238E27FC236}">
                <a16:creationId xmlns:a16="http://schemas.microsoft.com/office/drawing/2014/main" id="{1B6E12E2-97B9-E0F6-EE6C-373380441FC9}"/>
              </a:ext>
            </a:extLst>
          </p:cNvPr>
          <p:cNvGraphicFramePr>
            <a:graphicFrameLocks noGrp="1"/>
          </p:cNvGraphicFramePr>
          <p:nvPr>
            <p:extLst>
              <p:ext uri="{D42A27DB-BD31-4B8C-83A1-F6EECF244321}">
                <p14:modId xmlns:p14="http://schemas.microsoft.com/office/powerpoint/2010/main" val="2452436610"/>
              </p:ext>
            </p:extLst>
          </p:nvPr>
        </p:nvGraphicFramePr>
        <p:xfrm>
          <a:off x="220663" y="2191713"/>
          <a:ext cx="7185025" cy="2430711"/>
        </p:xfrm>
        <a:graphic>
          <a:graphicData uri="http://schemas.openxmlformats.org/drawingml/2006/table">
            <a:tbl>
              <a:tblPr>
                <a:effectLst/>
                <a:tableStyleId>{5C22544A-7EE6-4342-B048-85BDC9FD1C3A}</a:tableStyleId>
              </a:tblPr>
              <a:tblGrid>
                <a:gridCol w="1478125">
                  <a:extLst>
                    <a:ext uri="{9D8B030D-6E8A-4147-A177-3AD203B41FA5}">
                      <a16:colId xmlns:a16="http://schemas.microsoft.com/office/drawing/2014/main" val="1520019813"/>
                    </a:ext>
                  </a:extLst>
                </a:gridCol>
                <a:gridCol w="1478125">
                  <a:extLst>
                    <a:ext uri="{9D8B030D-6E8A-4147-A177-3AD203B41FA5}">
                      <a16:colId xmlns:a16="http://schemas.microsoft.com/office/drawing/2014/main" val="4064288595"/>
                    </a:ext>
                  </a:extLst>
                </a:gridCol>
                <a:gridCol w="1478125">
                  <a:extLst>
                    <a:ext uri="{9D8B030D-6E8A-4147-A177-3AD203B41FA5}">
                      <a16:colId xmlns:a16="http://schemas.microsoft.com/office/drawing/2014/main" val="3555429222"/>
                    </a:ext>
                  </a:extLst>
                </a:gridCol>
                <a:gridCol w="1375325">
                  <a:extLst>
                    <a:ext uri="{9D8B030D-6E8A-4147-A177-3AD203B41FA5}">
                      <a16:colId xmlns:a16="http://schemas.microsoft.com/office/drawing/2014/main" val="3363452139"/>
                    </a:ext>
                  </a:extLst>
                </a:gridCol>
                <a:gridCol w="1375325">
                  <a:extLst>
                    <a:ext uri="{9D8B030D-6E8A-4147-A177-3AD203B41FA5}">
                      <a16:colId xmlns:a16="http://schemas.microsoft.com/office/drawing/2014/main" val="1200830686"/>
                    </a:ext>
                  </a:extLst>
                </a:gridCol>
              </a:tblGrid>
              <a:tr h="142983">
                <a:tc>
                  <a:txBody>
                    <a:bodyPr/>
                    <a:lstStyle/>
                    <a:p>
                      <a:pPr algn="ctr" rtl="0" fontAlgn="ctr"/>
                      <a:r>
                        <a:rPr lang="en-GB" sz="700" b="0" i="0" u="none" strike="noStrike" dirty="0">
                          <a:solidFill>
                            <a:srgbClr val="000000"/>
                          </a:solidFill>
                          <a:effectLst/>
                          <a:latin typeface="Montserrat" panose="00000500000000000000" pitchFamily="50" charset="0"/>
                        </a:rPr>
                        <a:t> </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1" i="0" u="none" strike="noStrike">
                          <a:solidFill>
                            <a:srgbClr val="000000"/>
                          </a:solidFill>
                          <a:effectLst/>
                          <a:latin typeface="Montserrat" panose="00000500000000000000" pitchFamily="50" charset="0"/>
                        </a:rPr>
                        <a:t>Observation Date</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1" i="0" u="none" strike="noStrike">
                          <a:solidFill>
                            <a:srgbClr val="000000"/>
                          </a:solidFill>
                          <a:effectLst/>
                          <a:latin typeface="Montserrat" panose="00000500000000000000" pitchFamily="50" charset="0"/>
                        </a:rPr>
                        <a:t>Payment Date</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700" b="1" i="0" u="none" strike="noStrike" dirty="0">
                          <a:solidFill>
                            <a:srgbClr val="000000"/>
                          </a:solidFill>
                          <a:effectLst/>
                          <a:latin typeface="Montserrat" panose="00000500000000000000" pitchFamily="50" charset="0"/>
                        </a:rPr>
                        <a:t>Income Trigger</a:t>
                      </a:r>
                      <a:endParaRPr lang="en-GB" sz="700" b="1" i="0" u="none" strike="noStrike" dirty="0">
                        <a:solidFill>
                          <a:srgbClr val="000000"/>
                        </a:solidFill>
                        <a:effectLst/>
                        <a:latin typeface="Montserrat" panose="00000500000000000000" pitchFamily="50" charset="0"/>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1" i="0" u="none" strike="noStrike" dirty="0" err="1">
                          <a:solidFill>
                            <a:srgbClr val="000000"/>
                          </a:solidFill>
                          <a:effectLst/>
                          <a:latin typeface="Montserrat" panose="00000500000000000000" pitchFamily="50" charset="0"/>
                        </a:rPr>
                        <a:t>Autocall</a:t>
                      </a:r>
                      <a:r>
                        <a:rPr lang="en-GB" sz="700" b="1" i="0" u="none" strike="noStrike" dirty="0">
                          <a:solidFill>
                            <a:srgbClr val="000000"/>
                          </a:solidFill>
                          <a:effectLst/>
                          <a:latin typeface="Montserrat" panose="00000500000000000000" pitchFamily="50" charset="0"/>
                        </a:rPr>
                        <a:t> Trigger</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61596"/>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1</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05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12</a:t>
                      </a:r>
                      <a:r>
                        <a:rPr lang="en-US" sz="700" spc="-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700" b="0" i="0" u="none" strike="noStrike" dirty="0">
                          <a:solidFill>
                            <a:srgbClr val="000000"/>
                          </a:solidFill>
                          <a:effectLst/>
                          <a:latin typeface="Montserrat" panose="00000500000000000000" pitchFamily="2" charset="0"/>
                        </a:rPr>
                        <a:t>55%</a:t>
                      </a:r>
                      <a:endParaRPr lang="en-GB" sz="700" b="0" i="0" u="none" strike="noStrike" dirty="0">
                        <a:solidFill>
                          <a:srgbClr val="000000"/>
                        </a:solidFill>
                        <a:effectLst/>
                        <a:latin typeface="Montserrat" panose="00000500000000000000" pitchFamily="2" charset="0"/>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ontserrat" panose="00000500000000000000" pitchFamily="2" charset="0"/>
                        </a:rPr>
                        <a:t>n/a</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461909"/>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2</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03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10</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August</a:t>
                      </a:r>
                      <a:r>
                        <a:rPr lang="en-US" sz="700" spc="-1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n/a</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14253"/>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3</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2026</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n/a</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228280"/>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4</a:t>
                      </a:r>
                      <a:endParaRPr lang="en-GB" sz="700" b="1"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ontserrat" panose="00000500000000000000" pitchFamily="2" charset="0"/>
                        </a:rPr>
                        <a:t>95%</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0862912"/>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5</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04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11</a:t>
                      </a:r>
                      <a:r>
                        <a:rPr lang="en-US" sz="700" spc="-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904753"/>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6</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250180"/>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7</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2027</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439104"/>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8</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736755"/>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9</a:t>
                      </a:r>
                      <a:endParaRPr lang="en-GB" sz="700" b="1" i="0" u="none" strike="noStrike" dirty="0">
                        <a:solidFill>
                          <a:srgbClr val="000000"/>
                        </a:solidFill>
                        <a:effectLst/>
                        <a:latin typeface="Montserrat" panose="00000500000000000000" pitchFamily="2" charset="0"/>
                      </a:endParaRP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236247"/>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10</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433084"/>
                  </a:ext>
                </a:extLst>
              </a:tr>
              <a:tr h="142983">
                <a:tc>
                  <a:txBody>
                    <a:bodyPr/>
                    <a:lstStyle/>
                    <a:p>
                      <a:pPr algn="ctr" rtl="0" fontAlgn="ctr"/>
                      <a:r>
                        <a:rPr lang="en-GB" sz="700" b="1" i="0" u="none" strike="noStrike">
                          <a:solidFill>
                            <a:srgbClr val="000000"/>
                          </a:solidFill>
                          <a:effectLst/>
                          <a:latin typeface="Montserrat" panose="00000500000000000000" pitchFamily="2" charset="0"/>
                        </a:rPr>
                        <a:t>Observation 11</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a:t>
                      </a:r>
                      <a:r>
                        <a:rPr lang="en-US" sz="700" spc="-2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November</a:t>
                      </a:r>
                      <a:r>
                        <a:rPr lang="en-US" sz="700" spc="-15"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2028</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386941"/>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12</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February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95%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895005"/>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13</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May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95%</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301292"/>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14</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August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95%</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517504"/>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Observation 15</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02 November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 marR="635" algn="ctr">
                        <a:buNone/>
                      </a:pPr>
                      <a:r>
                        <a:rPr lang="en-US" sz="70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09 November </a:t>
                      </a:r>
                      <a:r>
                        <a:rPr lang="en-US" sz="700" spc="-20" dirty="0">
                          <a:solidFill>
                            <a:srgbClr val="474B50"/>
                          </a:solidFill>
                          <a:effectLst/>
                          <a:latin typeface="Montserrat" panose="00000500000000000000" pitchFamily="2" charset="0"/>
                          <a:ea typeface="Arial" panose="020B0604020202020204" pitchFamily="34" charset="0"/>
                          <a:cs typeface="Times New Roman" panose="02020603050405020304" pitchFamily="18" charset="0"/>
                        </a:rPr>
                        <a:t>2029</a:t>
                      </a:r>
                      <a:endParaRPr lang="en-GB" sz="700" dirty="0">
                        <a:effectLst/>
                        <a:latin typeface="Montserrat" panose="00000500000000000000" pitchFamily="2" charset="0"/>
                        <a:ea typeface="Arial" panose="020B0604020202020204" pitchFamily="34" charset="0"/>
                        <a:cs typeface="Times New Roman" panose="02020603050405020304" pitchFamily="18" charset="0"/>
                      </a:endParaRPr>
                    </a:p>
                  </a:txBody>
                  <a:tcPr marL="0" marR="0" marT="0"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55%</a:t>
                      </a:r>
                      <a:endPar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95%</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2868263"/>
                  </a:ext>
                </a:extLst>
              </a:tr>
              <a:tr h="142983">
                <a:tc>
                  <a:txBody>
                    <a:bodyPr/>
                    <a:lstStyle/>
                    <a:p>
                      <a:pPr algn="ctr" rtl="0" fontAlgn="ctr"/>
                      <a:r>
                        <a:rPr lang="en-GB" sz="700" b="1" i="0" u="none" strike="noStrike" dirty="0">
                          <a:solidFill>
                            <a:srgbClr val="000000"/>
                          </a:solidFill>
                          <a:effectLst/>
                          <a:latin typeface="Montserrat" panose="00000500000000000000" pitchFamily="2" charset="0"/>
                        </a:rPr>
                        <a:t>Final Observation</a:t>
                      </a:r>
                    </a:p>
                  </a:txBody>
                  <a:tcPr marL="9525" marR="9525" marT="9525" marB="0" anchor="ctr">
                    <a:lnL w="12700" cap="flat" cmpd="sng" algn="ctr">
                      <a:no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700" b="0" i="0" u="none" strike="noStrike" kern="1200" cap="none" spc="0" normalizeH="0" baseline="0" dirty="0">
                          <a:ln>
                            <a:noFill/>
                          </a:ln>
                          <a:solidFill>
                            <a:srgbClr val="000000"/>
                          </a:solidFill>
                          <a:effectLst/>
                          <a:uLnTx/>
                          <a:uFillTx/>
                          <a:latin typeface="Montserrat" panose="00000500000000000000" pitchFamily="2" charset="0"/>
                          <a:ea typeface="+mn-ea"/>
                          <a:cs typeface="+mn-cs"/>
                        </a:rPr>
                        <a:t>04 February 2030</a:t>
                      </a:r>
                      <a:endParaRPr kumimoji="0" lang="en-GB" sz="700" b="0" i="0" u="none" strike="noStrike" kern="1200" cap="none" spc="0" normalizeH="0" baseline="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700" b="0" i="0" u="none" strike="noStrike" kern="1200" cap="none" spc="0" normalizeH="0" baseline="0" dirty="0">
                          <a:ln>
                            <a:noFill/>
                          </a:ln>
                          <a:solidFill>
                            <a:srgbClr val="000000"/>
                          </a:solidFill>
                          <a:effectLst/>
                          <a:uLnTx/>
                          <a:uFillTx/>
                          <a:latin typeface="Montserrat" panose="00000500000000000000" pitchFamily="2" charset="0"/>
                          <a:ea typeface="+mn-ea"/>
                          <a:cs typeface="+mn-cs"/>
                        </a:rPr>
                        <a:t>11 February 2030</a:t>
                      </a:r>
                      <a:endParaRPr kumimoji="0" lang="en-GB" sz="700" b="0" i="0" u="none" strike="noStrike" kern="1200" cap="none" spc="0" normalizeH="0" baseline="0" dirty="0">
                        <a:ln>
                          <a:noFill/>
                        </a:ln>
                        <a:solidFill>
                          <a:srgbClr val="000000"/>
                        </a:solidFill>
                        <a:effectLst/>
                        <a:uLnTx/>
                        <a:uFillTx/>
                        <a:latin typeface="Montserrat" panose="00000500000000000000" pitchFamily="2" charset="0"/>
                        <a:ea typeface="+mn-ea"/>
                        <a:cs typeface="+mn-cs"/>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700" b="0" i="0" u="none" strike="noStrike" dirty="0">
                          <a:solidFill>
                            <a:srgbClr val="000000"/>
                          </a:solidFill>
                          <a:effectLst/>
                          <a:latin typeface="Montserrat" panose="00000500000000000000" pitchFamily="2" charset="0"/>
                        </a:rPr>
                        <a:t>55%</a:t>
                      </a:r>
                      <a:endParaRPr lang="en-GB" sz="700" b="0" i="0" u="none" strike="noStrike" dirty="0">
                        <a:solidFill>
                          <a:srgbClr val="000000"/>
                        </a:solidFill>
                        <a:effectLst/>
                        <a:latin typeface="Montserrat" panose="00000500000000000000" pitchFamily="2" charset="0"/>
                      </a:endParaRP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700" b="0" i="0" u="none" strike="noStrike" dirty="0">
                          <a:solidFill>
                            <a:srgbClr val="000000"/>
                          </a:solidFill>
                          <a:effectLst/>
                          <a:latin typeface="Montserrat" panose="00000500000000000000" pitchFamily="2" charset="0"/>
                        </a:rPr>
                        <a:t>55% Final Level Barrier</a:t>
                      </a:r>
                    </a:p>
                  </a:txBody>
                  <a:tcPr marL="9525" marR="9525" marT="9525" marB="0" anchor="ctr">
                    <a:lnL w="6350" cap="flat" cmpd="sng" algn="ctr">
                      <a:solidFill>
                        <a:srgbClr val="CDD9DB"/>
                      </a:solidFill>
                      <a:prstDash val="solid"/>
                      <a:round/>
                      <a:headEnd type="none" w="med" len="med"/>
                      <a:tailEnd type="none" w="med" len="med"/>
                    </a:lnL>
                    <a:lnR w="6350" cap="flat" cmpd="sng" algn="ctr">
                      <a:solidFill>
                        <a:srgbClr val="CDD9DB"/>
                      </a:solidFill>
                      <a:prstDash val="solid"/>
                      <a:round/>
                      <a:headEnd type="none" w="med" len="med"/>
                      <a:tailEnd type="none" w="med" len="med"/>
                    </a:lnR>
                    <a:lnT w="6350" cap="flat" cmpd="sng" algn="ctr">
                      <a:solidFill>
                        <a:srgbClr val="CDD9DB"/>
                      </a:solidFill>
                      <a:prstDash val="solid"/>
                      <a:round/>
                      <a:headEnd type="none" w="med" len="med"/>
                      <a:tailEnd type="none" w="med" len="med"/>
                    </a:lnT>
                    <a:lnB w="6350" cap="flat" cmpd="sng" algn="ctr">
                      <a:solidFill>
                        <a:srgbClr val="CDD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146936"/>
                  </a:ext>
                </a:extLst>
              </a:tr>
            </a:tbl>
          </a:graphicData>
        </a:graphic>
      </p:graphicFrame>
    </p:spTree>
    <p:extLst>
      <p:ext uri="{BB962C8B-B14F-4D97-AF65-F5344CB8AC3E}">
        <p14:creationId xmlns:p14="http://schemas.microsoft.com/office/powerpoint/2010/main" val="353275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14A301F-C36C-BD8E-4558-D90F238F5685}"/>
              </a:ext>
            </a:extLst>
          </p:cNvPr>
          <p:cNvSpPr txBox="1">
            <a:spLocks noGrp="1" noRot="1" noMove="1" noResize="1" noEditPoints="1" noAdjustHandles="1" noChangeArrowheads="1" noChangeShapeType="1"/>
          </p:cNvSpPr>
          <p:nvPr/>
        </p:nvSpPr>
        <p:spPr>
          <a:xfrm>
            <a:off x="242915" y="9514700"/>
            <a:ext cx="7151659" cy="553998"/>
          </a:xfrm>
          <a:prstGeom prst="rect">
            <a:avLst/>
          </a:prstGeom>
          <a:noFill/>
        </p:spPr>
        <p:txBody>
          <a:bodyPr wrap="square" rtlCol="0">
            <a:spAutoFit/>
          </a:bodyPr>
          <a:lstStyle/>
          <a:p>
            <a:pPr algn="just"/>
            <a:r>
              <a:rPr lang="en-GB" sz="750" b="1" dirty="0">
                <a:latin typeface="Montserrat" panose="00000500000000000000" pitchFamily="50" charset="0"/>
                <a:ea typeface="Roboto" panose="02000000000000000000" pitchFamily="2" charset="0"/>
                <a:cs typeface="Roboto" panose="02000000000000000000" pitchFamily="2" charset="0"/>
              </a:rPr>
              <a:t>Past performance is not a reliable indicator of future performance and should not be used to assess the future returns or risks </a:t>
            </a:r>
          </a:p>
          <a:p>
            <a:pPr algn="just"/>
            <a:endParaRPr lang="en-GB" sz="750" b="1" dirty="0">
              <a:latin typeface="Montserrat" panose="00000500000000000000" pitchFamily="50" charset="0"/>
              <a:ea typeface="Roboto" panose="02000000000000000000" pitchFamily="2" charset="0"/>
              <a:cs typeface="Roboto" panose="02000000000000000000" pitchFamily="2" charset="0"/>
            </a:endParaRPr>
          </a:p>
          <a:p>
            <a:pPr algn="just"/>
            <a:r>
              <a:rPr lang="en-GB" sz="750" b="1" dirty="0">
                <a:latin typeface="Montserrat" panose="00000500000000000000" pitchFamily="50" charset="0"/>
                <a:ea typeface="Roboto" panose="02000000000000000000" pitchFamily="2" charset="0"/>
                <a:cs typeface="Roboto" panose="02000000000000000000" pitchFamily="2" charset="0"/>
              </a:rPr>
              <a:t>Source</a:t>
            </a:r>
            <a:r>
              <a:rPr lang="en-GB" sz="750" dirty="0">
                <a:latin typeface="Montserrat" panose="00000500000000000000" pitchFamily="50" charset="0"/>
                <a:ea typeface="Roboto" panose="02000000000000000000" pitchFamily="2" charset="0"/>
                <a:cs typeface="Roboto" panose="02000000000000000000" pitchFamily="2" charset="0"/>
              </a:rPr>
              <a:t>: </a:t>
            </a:r>
            <a:r>
              <a:rPr lang="en-GB" sz="750" dirty="0">
                <a:latin typeface="Montserrat" panose="00000500000000000000" pitchFamily="2" charset="0"/>
              </a:rPr>
              <a:t>Bloomberg 13.01.2026, Data period: 12.01.2021 to 12.01.2026 - Assumptions shown are net of any initial fees or costs and describe the potential historic return that a client would have received based on the terms of this Product.</a:t>
            </a:r>
            <a:endParaRPr lang="en-GB" sz="750" dirty="0">
              <a:latin typeface="Montserrat" panose="00000500000000000000" pitchFamily="50"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28B64240-33E3-5D22-0899-6CB6FB6EBA30}"/>
              </a:ext>
            </a:extLst>
          </p:cNvPr>
          <p:cNvSpPr txBox="1">
            <a:spLocks noGrp="1" noRot="1" noMove="1" noResize="1" noEditPoints="1" noAdjustHandles="1" noChangeArrowheads="1" noChangeShapeType="1"/>
          </p:cNvSpPr>
          <p:nvPr/>
        </p:nvSpPr>
        <p:spPr>
          <a:xfrm>
            <a:off x="138428" y="10053352"/>
            <a:ext cx="7265294" cy="415498"/>
          </a:xfrm>
          <a:prstGeom prst="rect">
            <a:avLst/>
          </a:prstGeom>
          <a:noFill/>
        </p:spPr>
        <p:txBody>
          <a:bodyPr wrap="square" rtlCol="0">
            <a:spAutoFit/>
          </a:bodyPr>
          <a:lstStyle/>
          <a:p>
            <a:pPr algn="just">
              <a:buClr>
                <a:srgbClr val="007FB9"/>
              </a:buClr>
              <a:buSzPct val="120000"/>
            </a:pPr>
            <a:r>
              <a:rPr lang="en-GB" sz="700" dirty="0">
                <a:latin typeface="Montserrat" panose="00000500000000000000" pitchFamily="2" charset="0"/>
              </a:rPr>
              <a:t>IDAD Limited is Authorised and Regulated by the Financial Conduct Authority FCA FRN 740499. IDAD Africa (Pty) Ltd is an Authorised Financial Services Provider with FSP no: 50937. No part of this publication may be reproduced, copied or distributed without the prior permission in writing of IDAD. All investors must seek advice from a suitably authorised financial adviser and investment must be made via an authorised counterparty.</a:t>
            </a:r>
            <a:endParaRPr lang="en-US" sz="700" dirty="0">
              <a:latin typeface="Montserrat" panose="00000500000000000000" pitchFamily="2" charset="0"/>
            </a:endParaRPr>
          </a:p>
        </p:txBody>
      </p:sp>
      <p:sp>
        <p:nvSpPr>
          <p:cNvPr id="12" name="Rectangle 11">
            <a:extLst>
              <a:ext uri="{FF2B5EF4-FFF2-40B4-BE49-F238E27FC236}">
                <a16:creationId xmlns:a16="http://schemas.microsoft.com/office/drawing/2014/main" id="{0ADE461A-A7ED-DEBF-286D-FC420BB6940D}"/>
              </a:ext>
            </a:extLst>
          </p:cNvPr>
          <p:cNvSpPr>
            <a:spLocks noGrp="1" noRot="1" noMove="1" noResize="1" noEditPoints="1" noAdjustHandles="1" noChangeArrowheads="1" noChangeShapeType="1"/>
          </p:cNvSpPr>
          <p:nvPr/>
        </p:nvSpPr>
        <p:spPr>
          <a:xfrm>
            <a:off x="-1" y="10499715"/>
            <a:ext cx="7559675" cy="192288"/>
          </a:xfrm>
          <a:prstGeom prst="rect">
            <a:avLst/>
          </a:prstGeom>
          <a:solidFill>
            <a:srgbClr val="35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9D4A38B-B0C5-FDE4-D405-D695D692B519}"/>
              </a:ext>
            </a:extLst>
          </p:cNvPr>
          <p:cNvSpPr txBox="1"/>
          <p:nvPr/>
        </p:nvSpPr>
        <p:spPr>
          <a:xfrm>
            <a:off x="266570" y="10409349"/>
            <a:ext cx="1295400" cy="358664"/>
          </a:xfrm>
          <a:prstGeom prst="rect">
            <a:avLst/>
          </a:prstGeom>
          <a:noFill/>
        </p:spPr>
        <p:txBody>
          <a:bodyPr wrap="square" rtlCol="0" anchor="ctr" anchorCtr="0">
            <a:noAutofit/>
          </a:bodyPr>
          <a:lstStyle/>
          <a:p>
            <a:r>
              <a:rPr lang="en-GB" sz="900" dirty="0">
                <a:solidFill>
                  <a:schemeClr val="bg1"/>
                </a:solidFill>
                <a:latin typeface="Montserrat" panose="00000500000000000000" pitchFamily="50" charset="0"/>
              </a:rPr>
              <a:t>www.idad.com</a:t>
            </a:r>
            <a:endParaRPr lang="en-US" sz="900" dirty="0">
              <a:solidFill>
                <a:schemeClr val="bg1"/>
              </a:solidFill>
              <a:latin typeface="Montserrat" panose="00000500000000000000" pitchFamily="50" charset="0"/>
            </a:endParaRPr>
          </a:p>
        </p:txBody>
      </p:sp>
      <p:sp>
        <p:nvSpPr>
          <p:cNvPr id="16" name="Rounded Rectangle 14">
            <a:extLst>
              <a:ext uri="{FF2B5EF4-FFF2-40B4-BE49-F238E27FC236}">
                <a16:creationId xmlns:a16="http://schemas.microsoft.com/office/drawing/2014/main" id="{97AF3B1B-8F99-5960-03ED-F8A58CE272D1}"/>
              </a:ext>
            </a:extLst>
          </p:cNvPr>
          <p:cNvSpPr>
            <a:spLocks noGrp="1" noRot="1" noMove="1" noResize="1" noEditPoints="1" noAdjustHandles="1" noChangeArrowheads="1" noChangeShapeType="1"/>
          </p:cNvSpPr>
          <p:nvPr/>
        </p:nvSpPr>
        <p:spPr>
          <a:xfrm>
            <a:off x="219171" y="1981874"/>
            <a:ext cx="7175404" cy="165575"/>
          </a:xfrm>
          <a:prstGeom prst="roundRect">
            <a:avLst>
              <a:gd name="adj" fmla="val 36577"/>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err="1">
                <a:solidFill>
                  <a:schemeClr val="bg1"/>
                </a:solidFill>
                <a:effectLst>
                  <a:outerShdw blurRad="38100" dist="38100" dir="2700000" algn="tl">
                    <a:srgbClr val="000000">
                      <a:alpha val="43137"/>
                    </a:srgbClr>
                  </a:outerShdw>
                </a:effectLst>
                <a:latin typeface="Montserrat" panose="00000500000000000000" pitchFamily="50" charset="0"/>
              </a:rPr>
              <a:t>Underlyings</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p:txBody>
      </p:sp>
      <p:sp>
        <p:nvSpPr>
          <p:cNvPr id="14" name="TextBox 13">
            <a:extLst>
              <a:ext uri="{FF2B5EF4-FFF2-40B4-BE49-F238E27FC236}">
                <a16:creationId xmlns:a16="http://schemas.microsoft.com/office/drawing/2014/main" id="{B3A76940-88F0-829A-97C2-1C07E6F4D232}"/>
              </a:ext>
            </a:extLst>
          </p:cNvPr>
          <p:cNvSpPr txBox="1"/>
          <p:nvPr/>
        </p:nvSpPr>
        <p:spPr>
          <a:xfrm>
            <a:off x="4260856" y="2141538"/>
            <a:ext cx="2934885" cy="1676400"/>
          </a:xfrm>
          <a:prstGeom prst="rect">
            <a:avLst/>
          </a:prstGeom>
          <a:noFill/>
        </p:spPr>
        <p:txBody>
          <a:bodyPr wrap="square" rtlCol="0" anchor="ctr" anchorCtr="0">
            <a:noAutofit/>
          </a:bodyPr>
          <a:lstStyle/>
          <a:p>
            <a:r>
              <a:rPr lang="en-US" sz="750" b="1" dirty="0">
                <a:latin typeface="Montserrat" panose="00000500000000000000" pitchFamily="2" charset="0"/>
              </a:rPr>
              <a:t>Commerzbank </a:t>
            </a:r>
            <a:r>
              <a:rPr lang="en-US" sz="750" b="1" dirty="0" err="1">
                <a:latin typeface="Montserrat" panose="00000500000000000000" pitchFamily="2" charset="0"/>
              </a:rPr>
              <a:t>Aktiengesellschaft</a:t>
            </a:r>
            <a:r>
              <a:rPr lang="en-US" sz="750" b="1" dirty="0">
                <a:latin typeface="Montserrat" panose="00000500000000000000" pitchFamily="2" charset="0"/>
              </a:rPr>
              <a:t> </a:t>
            </a:r>
            <a:r>
              <a:rPr lang="en-US" sz="750" dirty="0">
                <a:latin typeface="Montserrat" panose="00000500000000000000" pitchFamily="2" charset="0"/>
              </a:rPr>
              <a:t>attracts deposits and offers retail and commercial banking services. The Bank offers mortgage loans, securities brokerage and asset management services, private banking, foreign exchange, and treasury services worldwide.</a:t>
            </a:r>
          </a:p>
        </p:txBody>
      </p:sp>
      <p:sp>
        <p:nvSpPr>
          <p:cNvPr id="15" name="TextBox 14">
            <a:extLst>
              <a:ext uri="{FF2B5EF4-FFF2-40B4-BE49-F238E27FC236}">
                <a16:creationId xmlns:a16="http://schemas.microsoft.com/office/drawing/2014/main" id="{574B7364-BD1F-8A7D-1F7D-328FB665FC97}"/>
              </a:ext>
            </a:extLst>
          </p:cNvPr>
          <p:cNvSpPr txBox="1"/>
          <p:nvPr/>
        </p:nvSpPr>
        <p:spPr>
          <a:xfrm>
            <a:off x="4260856" y="4029882"/>
            <a:ext cx="2934885" cy="1676400"/>
          </a:xfrm>
          <a:prstGeom prst="rect">
            <a:avLst/>
          </a:prstGeom>
          <a:noFill/>
        </p:spPr>
        <p:txBody>
          <a:bodyPr wrap="square" rtlCol="0" anchor="ctr" anchorCtr="0">
            <a:noAutofit/>
          </a:bodyPr>
          <a:lstStyle/>
          <a:p>
            <a:pPr algn="just"/>
            <a:r>
              <a:rPr lang="en-US" sz="750" b="1" dirty="0">
                <a:latin typeface="Montserrat" panose="00000500000000000000" pitchFamily="2" charset="0"/>
              </a:rPr>
              <a:t>Barclays PLC </a:t>
            </a:r>
            <a:r>
              <a:rPr lang="en-US" sz="750" dirty="0">
                <a:latin typeface="Montserrat" panose="00000500000000000000" pitchFamily="2" charset="0"/>
              </a:rPr>
              <a:t>is a global financial services provider engaged in retail banking, credit cards, wholesale banking, investment banking, wealth management, and investment management services. </a:t>
            </a:r>
          </a:p>
        </p:txBody>
      </p:sp>
      <p:sp>
        <p:nvSpPr>
          <p:cNvPr id="17" name="TextBox 16">
            <a:extLst>
              <a:ext uri="{FF2B5EF4-FFF2-40B4-BE49-F238E27FC236}">
                <a16:creationId xmlns:a16="http://schemas.microsoft.com/office/drawing/2014/main" id="{EA2A2962-F4F2-AD0D-979D-D420513A52FA}"/>
              </a:ext>
            </a:extLst>
          </p:cNvPr>
          <p:cNvSpPr txBox="1"/>
          <p:nvPr/>
        </p:nvSpPr>
        <p:spPr>
          <a:xfrm>
            <a:off x="4260854" y="5892824"/>
            <a:ext cx="2934885" cy="1676400"/>
          </a:xfrm>
          <a:prstGeom prst="rect">
            <a:avLst/>
          </a:prstGeom>
          <a:noFill/>
        </p:spPr>
        <p:txBody>
          <a:bodyPr wrap="square" rtlCol="0" anchor="ctr" anchorCtr="0">
            <a:noAutofit/>
          </a:bodyPr>
          <a:lstStyle/>
          <a:p>
            <a:r>
              <a:rPr lang="en-US" sz="750" b="1" dirty="0">
                <a:latin typeface="Montserrat" panose="00000500000000000000" pitchFamily="2" charset="0"/>
                <a:ea typeface="Calibri" panose="020F0502020204030204" pitchFamily="34" charset="0"/>
              </a:rPr>
              <a:t>Societe Generale </a:t>
            </a:r>
            <a:r>
              <a:rPr lang="en-US" sz="750" dirty="0">
                <a:latin typeface="Montserrat" panose="00000500000000000000" pitchFamily="2" charset="0"/>
                <a:ea typeface="Calibri" panose="020F0502020204030204" pitchFamily="34" charset="0"/>
              </a:rPr>
              <a:t>provides commercial, retail, investment, and private banking services. The Bank offers consumer credit, vehicle lease financing, information technology equipment leasing, life and non-life insurance, custodian, trade and project financing, currency exchange, treasury, financial, and commodities brokerage services. Societe Generale serves customers worldwide.</a:t>
            </a:r>
            <a:endParaRPr lang="en-US" sz="750" dirty="0">
              <a:effectLst/>
              <a:latin typeface="Montserrat" panose="00000500000000000000" pitchFamily="2" charset="0"/>
              <a:ea typeface="Calibri" panose="020F0502020204030204" pitchFamily="34" charset="0"/>
            </a:endParaRPr>
          </a:p>
        </p:txBody>
      </p:sp>
      <p:sp>
        <p:nvSpPr>
          <p:cNvPr id="18" name="TextBox 17">
            <a:extLst>
              <a:ext uri="{FF2B5EF4-FFF2-40B4-BE49-F238E27FC236}">
                <a16:creationId xmlns:a16="http://schemas.microsoft.com/office/drawing/2014/main" id="{BB74AD1A-9CE6-A26D-C85E-597FC6945EF0}"/>
              </a:ext>
            </a:extLst>
          </p:cNvPr>
          <p:cNvSpPr txBox="1"/>
          <p:nvPr/>
        </p:nvSpPr>
        <p:spPr>
          <a:xfrm>
            <a:off x="4260853" y="7747033"/>
            <a:ext cx="2934885" cy="1628272"/>
          </a:xfrm>
          <a:prstGeom prst="rect">
            <a:avLst/>
          </a:prstGeom>
          <a:noFill/>
        </p:spPr>
        <p:txBody>
          <a:bodyPr wrap="square" rtlCol="0" anchor="ctr" anchorCtr="0">
            <a:noAutofit/>
          </a:bodyPr>
          <a:lstStyle/>
          <a:p>
            <a:pPr algn="just"/>
            <a:r>
              <a:rPr lang="en-US" sz="750" dirty="0">
                <a:latin typeface="Montserrat" panose="00000500000000000000" pitchFamily="2" charset="0"/>
              </a:rPr>
              <a:t>The</a:t>
            </a:r>
            <a:r>
              <a:rPr lang="en-US" sz="750" b="1" dirty="0">
                <a:latin typeface="Montserrat" panose="00000500000000000000" pitchFamily="2" charset="0"/>
              </a:rPr>
              <a:t> Goldman Sachs Group, </a:t>
            </a:r>
            <a:r>
              <a:rPr lang="en-US" sz="750" dirty="0">
                <a:latin typeface="Montserrat" panose="00000500000000000000" pitchFamily="2" charset="0"/>
              </a:rPr>
              <a:t>Inc., a bank holding company, is a global investment banking and securities firm specializing in investment banking, trading and principal investments, asset management and securities services. The Company provides services to corporations, financial institutions, governments, and high-net worth individuals.</a:t>
            </a:r>
          </a:p>
        </p:txBody>
      </p:sp>
      <p:graphicFrame>
        <p:nvGraphicFramePr>
          <p:cNvPr id="2" name="Chart 1">
            <a:extLst>
              <a:ext uri="{FF2B5EF4-FFF2-40B4-BE49-F238E27FC236}">
                <a16:creationId xmlns:a16="http://schemas.microsoft.com/office/drawing/2014/main" id="{5536304D-08F6-494C-8578-62CB4134C491}"/>
              </a:ext>
            </a:extLst>
          </p:cNvPr>
          <p:cNvGraphicFramePr>
            <a:graphicFrameLocks/>
          </p:cNvGraphicFramePr>
          <p:nvPr>
            <p:extLst>
              <p:ext uri="{D42A27DB-BD31-4B8C-83A1-F6EECF244321}">
                <p14:modId xmlns:p14="http://schemas.microsoft.com/office/powerpoint/2010/main" val="1052393727"/>
              </p:ext>
            </p:extLst>
          </p:nvPr>
        </p:nvGraphicFramePr>
        <p:xfrm>
          <a:off x="205868" y="2270720"/>
          <a:ext cx="3943349" cy="1666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7FA8DC7-2378-4D37-9629-2AFBFBFC60C7}"/>
              </a:ext>
            </a:extLst>
          </p:cNvPr>
          <p:cNvGraphicFramePr>
            <a:graphicFrameLocks/>
          </p:cNvGraphicFramePr>
          <p:nvPr>
            <p:extLst>
              <p:ext uri="{D42A27DB-BD31-4B8C-83A1-F6EECF244321}">
                <p14:modId xmlns:p14="http://schemas.microsoft.com/office/powerpoint/2010/main" val="3009616663"/>
              </p:ext>
            </p:extLst>
          </p:nvPr>
        </p:nvGraphicFramePr>
        <p:xfrm>
          <a:off x="192567" y="4076990"/>
          <a:ext cx="3943349" cy="1666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8AACFD7-4E6E-40EA-AD6C-4E5084324CF3}"/>
              </a:ext>
            </a:extLst>
          </p:cNvPr>
          <p:cNvGraphicFramePr>
            <a:graphicFrameLocks/>
          </p:cNvGraphicFramePr>
          <p:nvPr>
            <p:extLst>
              <p:ext uri="{D42A27DB-BD31-4B8C-83A1-F6EECF244321}">
                <p14:modId xmlns:p14="http://schemas.microsoft.com/office/powerpoint/2010/main" val="1860028187"/>
              </p:ext>
            </p:extLst>
          </p:nvPr>
        </p:nvGraphicFramePr>
        <p:xfrm>
          <a:off x="192566" y="5892824"/>
          <a:ext cx="3943349" cy="1666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6BA0305-1600-4087-8072-F4A1B961E300}"/>
              </a:ext>
            </a:extLst>
          </p:cNvPr>
          <p:cNvGraphicFramePr>
            <a:graphicFrameLocks/>
          </p:cNvGraphicFramePr>
          <p:nvPr>
            <p:extLst>
              <p:ext uri="{D42A27DB-BD31-4B8C-83A1-F6EECF244321}">
                <p14:modId xmlns:p14="http://schemas.microsoft.com/office/powerpoint/2010/main" val="3487269982"/>
              </p:ext>
            </p:extLst>
          </p:nvPr>
        </p:nvGraphicFramePr>
        <p:xfrm>
          <a:off x="192565" y="7727731"/>
          <a:ext cx="3943349" cy="1666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880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9A295-150A-124C-BAB1-1246690A682B}"/>
              </a:ext>
            </a:extLst>
          </p:cNvPr>
          <p:cNvSpPr txBox="1">
            <a:spLocks/>
          </p:cNvSpPr>
          <p:nvPr/>
        </p:nvSpPr>
        <p:spPr>
          <a:xfrm>
            <a:off x="225424" y="3170263"/>
            <a:ext cx="7185025" cy="3164969"/>
          </a:xfrm>
          <a:prstGeom prst="rect">
            <a:avLst/>
          </a:prstGeom>
          <a:noFill/>
        </p:spPr>
        <p:txBody>
          <a:bodyPr wrap="square" rtlCol="0">
            <a:spAutoFit/>
          </a:bodyPr>
          <a:lstStyle/>
          <a:p>
            <a:pPr>
              <a:buClr>
                <a:srgbClr val="007FB9"/>
              </a:buClr>
              <a:buSzPct val="120000"/>
            </a:pPr>
            <a:r>
              <a:rPr lang="en-GB" sz="900" b="1" dirty="0">
                <a:solidFill>
                  <a:srgbClr val="353633"/>
                </a:solidFill>
                <a:effectLst>
                  <a:outerShdw blurRad="38100" dist="38100" dir="2700000" algn="tl">
                    <a:srgbClr val="000000">
                      <a:alpha val="43137"/>
                    </a:srgbClr>
                  </a:outerShdw>
                </a:effectLst>
                <a:latin typeface="Montserrat" panose="00000500000000000000" pitchFamily="50" charset="0"/>
              </a:rPr>
              <a:t>Selling restrictions for securities</a:t>
            </a:r>
          </a:p>
          <a:p>
            <a:pPr>
              <a:buClr>
                <a:srgbClr val="007FB9"/>
              </a:buClr>
              <a:buSzPct val="120000"/>
            </a:pPr>
            <a:endParaRPr lang="en-GB" sz="900" dirty="0">
              <a:solidFill>
                <a:srgbClr val="353633"/>
              </a:solidFill>
              <a:latin typeface="Montserrat" panose="00000500000000000000" pitchFamily="50" charset="0"/>
              <a:ea typeface="Roboto" panose="02000000000000000000" pitchFamily="2" charset="0"/>
              <a:cs typeface="Roboto" panose="02000000000000000000" pitchFamily="2" charset="0"/>
            </a:endParaRP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The purchaser (“Purchaser”) of the securities (“Securities”) represents and agrees that the Securities shall not be offered, advertised, sold or otherwise transferred, either directly or indirectly to any person in violation of economic sanctions or wider restrictions applicable to either the Purchaser or the Issuer. The information contained herein does not constitute an offer or invitation to purchase securities (the “Securities”) by anyone in any jurisdiction in which such offer or invitation is not authorized or to any person to whom it is unlawful to make such offer or invitation. The distribution of this document and the offering or sale of the Securities may be prohibited or restricted by law in some jurisdictions. The Securities may not be publicly offered, sold or delivered within or from the jurisdiction of any country, except in accordance with the applicable laws and other legal provisions, and provided further that the Issuer does not incur any obligations. The Issuer has not undertaken any steps, nor will the Issuer undertake any steps, aimed at making the public offering of the Securities or their possession or the marketing of offering documents related to the Securities legal in such jurisdiction if this requires special measures to be taken.</a:t>
            </a: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UK Retail Restrictions: None</a:t>
            </a: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EEA: The requirements for a public offer in any member state of the European Economic Area (“EEA Member State”) are not fulfilled. Consequently, the securities may not be publicly offered in any of the EEA Member States except as explicitly provided under the prospectus exemptions of Directive 2003/71/EC (as amended by Directive 2010/73/EU, to the extent implemented in a relevant EEA Member State (“2010 Amending Directive”), the “EU Directive”) with respect to inter alia (</a:t>
            </a:r>
            <a:r>
              <a:rPr lang="en-GB" sz="750" dirty="0" err="1">
                <a:solidFill>
                  <a:srgbClr val="353633"/>
                </a:solidFill>
                <a:latin typeface="Montserrat" panose="00000500000000000000" pitchFamily="50" charset="0"/>
                <a:ea typeface="Roboto" panose="02000000000000000000" pitchFamily="2" charset="0"/>
                <a:cs typeface="Roboto" panose="02000000000000000000" pitchFamily="2" charset="0"/>
              </a:rPr>
              <a:t>i</a:t>
            </a: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 an offer of securities addressed solely to qualified investors as defined in the EU Directive, and/or (ii) an offer of securities addressed to fewer than 100, or, if the EEA Member State has implemented the relevant provisions of the 2010 Amending Directive, 150 natural or legal persons per EEA Member State other than qualified investors, and/or (iii) an offer of securities addressed to investors who acquire securities for a total consideration of at least EUR 50,000, or, if the EEA Member State has implemented the relevant provisions of the 2010 Amending Directive, EUR 100,000, and/or (iv) an offer of securities whose denomination per unit amounts to at least EUR 50,000 or, if the Relevant Member State has implemented the relevant provisions of the 2010 Amending Directive, EUR 100,000.</a:t>
            </a: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United States of America: This document is not for distribution, directly or indirectly, in or into the United States of America (“United States”) or its possessions. This document is not an offer to sell securities, or the solicitation of any offer to buy securities, nor shall there be any offer of securities in the United States or in any jurisdiction in which such offer or sale would be unlawful. The Securities have not been and will not be registered under the U.S. Securities Act of 1933, as amended (“Securities Act”), and may not be offered or sold in the United States absent registration or exemption from registration under the Securities Act.</a:t>
            </a:r>
            <a:endParaRPr lang="en-US"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14" name="Rounded Rectangle 2">
            <a:extLst>
              <a:ext uri="{FF2B5EF4-FFF2-40B4-BE49-F238E27FC236}">
                <a16:creationId xmlns:a16="http://schemas.microsoft.com/office/drawing/2014/main" id="{1A7FA6A8-5218-4E54-B83E-8D49B09AA5C3}"/>
              </a:ext>
            </a:extLst>
          </p:cNvPr>
          <p:cNvSpPr>
            <a:spLocks noGrp="1" noRot="1" noMove="1" noResize="1" noEditPoints="1" noAdjustHandles="1" noChangeArrowheads="1" noChangeShapeType="1"/>
          </p:cNvSpPr>
          <p:nvPr/>
        </p:nvSpPr>
        <p:spPr>
          <a:xfrm>
            <a:off x="215899" y="1981873"/>
            <a:ext cx="7185025" cy="1188389"/>
          </a:xfrm>
          <a:prstGeom prst="roundRect">
            <a:avLst>
              <a:gd name="adj" fmla="val 4031"/>
            </a:avLst>
          </a:prstGeom>
          <a:solidFill>
            <a:srgbClr val="007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000"/>
              </a:lnSpc>
            </a:pPr>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Placing trades</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a:p>
            <a:pPr marL="171450" indent="-171450" algn="just">
              <a:lnSpc>
                <a:spcPts val="1000"/>
              </a:lnSpc>
              <a:buFont typeface="Wingdings" panose="05000000000000000000" pitchFamily="2" charset="2"/>
              <a:buChar char="§"/>
            </a:pPr>
            <a:r>
              <a:rPr lang="en-GB" sz="750" dirty="0">
                <a:solidFill>
                  <a:schemeClr val="bg1"/>
                </a:solidFill>
                <a:latin typeface="Montserrat" panose="00000500000000000000" pitchFamily="50" charset="0"/>
                <a:ea typeface="Roboto" panose="02000000000000000000" pitchFamily="2" charset="0"/>
                <a:cs typeface="Roboto" panose="02000000000000000000" pitchFamily="2" charset="0"/>
              </a:rPr>
              <a:t>Trade orders should be sent to orders@idad.com</a:t>
            </a:r>
          </a:p>
          <a:p>
            <a:pPr marL="171450" indent="-171450" algn="just">
              <a:lnSpc>
                <a:spcPts val="1000"/>
              </a:lnSpc>
              <a:buFont typeface="Wingdings" panose="05000000000000000000" pitchFamily="2" charset="2"/>
              <a:buChar char="§"/>
            </a:pPr>
            <a:r>
              <a:rPr lang="en-GB" sz="750" dirty="0">
                <a:solidFill>
                  <a:schemeClr val="bg1"/>
                </a:solidFill>
                <a:latin typeface="Montserrat" panose="00000500000000000000" pitchFamily="50" charset="0"/>
                <a:ea typeface="Roboto" panose="02000000000000000000" pitchFamily="2" charset="0"/>
                <a:cs typeface="Roboto" panose="02000000000000000000" pitchFamily="2" charset="0"/>
              </a:rPr>
              <a:t>All trades will be settled direct with IDAD’s Euroclear a/c 44382</a:t>
            </a:r>
          </a:p>
          <a:p>
            <a:pPr algn="just">
              <a:lnSpc>
                <a:spcPts val="1000"/>
              </a:lnSpc>
            </a:pPr>
            <a:endParaRPr lang="en-GB" sz="700" dirty="0">
              <a:solidFill>
                <a:schemeClr val="bg1"/>
              </a:solidFill>
              <a:latin typeface="Montserrat" panose="00000500000000000000" pitchFamily="50" charset="0"/>
              <a:ea typeface="Roboto" panose="02000000000000000000" pitchFamily="2" charset="0"/>
              <a:cs typeface="Roboto" panose="02000000000000000000" pitchFamily="2" charset="0"/>
            </a:endParaRPr>
          </a:p>
          <a:p>
            <a:pPr algn="just">
              <a:lnSpc>
                <a:spcPts val="1000"/>
              </a:lnSpc>
            </a:pPr>
            <a:r>
              <a:rPr lang="en-GB" sz="900" b="1" dirty="0">
                <a:solidFill>
                  <a:schemeClr val="bg1"/>
                </a:solidFill>
                <a:effectLst>
                  <a:outerShdw blurRad="38100" dist="38100" dir="2700000" algn="tl">
                    <a:srgbClr val="000000">
                      <a:alpha val="43137"/>
                    </a:srgbClr>
                  </a:outerShdw>
                </a:effectLst>
                <a:latin typeface="Montserrat" panose="00000500000000000000" pitchFamily="50" charset="0"/>
              </a:rPr>
              <a:t>Secondary market</a:t>
            </a:r>
            <a:endParaRPr lang="en-US" sz="900" b="1" dirty="0">
              <a:solidFill>
                <a:schemeClr val="bg1"/>
              </a:solidFill>
              <a:effectLst>
                <a:outerShdw blurRad="38100" dist="38100" dir="2700000" algn="tl">
                  <a:srgbClr val="000000">
                    <a:alpha val="43137"/>
                  </a:srgbClr>
                </a:outerShdw>
              </a:effectLst>
              <a:latin typeface="Montserrat" panose="00000500000000000000" pitchFamily="50" charset="0"/>
            </a:endParaRPr>
          </a:p>
          <a:p>
            <a:pPr algn="just">
              <a:lnSpc>
                <a:spcPts val="1000"/>
              </a:lnSpc>
            </a:pPr>
            <a:r>
              <a:rPr lang="en-GB" sz="750" dirty="0">
                <a:solidFill>
                  <a:schemeClr val="bg1"/>
                </a:solidFill>
                <a:latin typeface="Montserrat" panose="00000500000000000000" pitchFamily="50" charset="0"/>
                <a:ea typeface="Roboto" panose="02000000000000000000" pitchFamily="2" charset="0"/>
                <a:cs typeface="Roboto" panose="02000000000000000000" pitchFamily="2" charset="0"/>
              </a:rPr>
              <a:t>The Issuing bank will endeavour to provide quotes under normal market conditions for trading purposes upon request, subject to a Bid-Offer spread of 1%. On the secondary market, traded prices will include any accrued interest (“dirty prices”). Sale trades will settle 2 days after the trade date.</a:t>
            </a:r>
          </a:p>
          <a:p>
            <a:pPr algn="just">
              <a:lnSpc>
                <a:spcPts val="1000"/>
              </a:lnSpc>
            </a:pPr>
            <a:r>
              <a:rPr lang="en-GB" sz="750" dirty="0">
                <a:solidFill>
                  <a:schemeClr val="bg1"/>
                </a:solidFill>
                <a:latin typeface="Montserrat" panose="00000500000000000000" pitchFamily="50" charset="0"/>
                <a:ea typeface="Roboto" panose="02000000000000000000" pitchFamily="2" charset="0"/>
                <a:cs typeface="Roboto" panose="02000000000000000000" pitchFamily="2" charset="0"/>
              </a:rPr>
              <a:t>Trading details as above.</a:t>
            </a:r>
            <a:endParaRPr lang="en-US" sz="750" dirty="0">
              <a:solidFill>
                <a:schemeClr val="bg1"/>
              </a:solidFill>
              <a:latin typeface="Montserrat" panose="00000500000000000000" pitchFamily="50"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C169F366-FC6A-11C9-4F4B-C810354A1094}"/>
              </a:ext>
            </a:extLst>
          </p:cNvPr>
          <p:cNvSpPr txBox="1">
            <a:spLocks/>
          </p:cNvSpPr>
          <p:nvPr/>
        </p:nvSpPr>
        <p:spPr>
          <a:xfrm>
            <a:off x="225425" y="6375336"/>
            <a:ext cx="7211134" cy="2811026"/>
          </a:xfrm>
          <a:prstGeom prst="rect">
            <a:avLst/>
          </a:prstGeom>
          <a:noFill/>
        </p:spPr>
        <p:txBody>
          <a:bodyPr wrap="square" rtlCol="0">
            <a:spAutoFit/>
          </a:bodyPr>
          <a:lstStyle/>
          <a:p>
            <a:pPr>
              <a:buClr>
                <a:srgbClr val="007FB9"/>
              </a:buClr>
              <a:buSzPct val="120000"/>
            </a:pPr>
            <a:r>
              <a:rPr lang="en-GB" sz="750" b="1" dirty="0">
                <a:solidFill>
                  <a:srgbClr val="007FB9"/>
                </a:solidFill>
                <a:effectLst>
                  <a:outerShdw blurRad="38100" dist="38100" dir="2700000" algn="tl">
                    <a:srgbClr val="000000">
                      <a:alpha val="43137"/>
                    </a:srgbClr>
                  </a:outerShdw>
                </a:effectLst>
                <a:latin typeface="Montserrat" panose="00000500000000000000" pitchFamily="50" charset="0"/>
              </a:rPr>
              <a:t>Disclaimers</a:t>
            </a:r>
          </a:p>
          <a:p>
            <a:pPr>
              <a:buClr>
                <a:srgbClr val="007FB9"/>
              </a:buClr>
              <a:buSzPct val="120000"/>
            </a:pPr>
            <a:endParaRPr lang="en-GB" sz="750" dirty="0">
              <a:solidFill>
                <a:srgbClr val="353633"/>
              </a:solidFill>
              <a:latin typeface="Montserrat" panose="00000500000000000000" pitchFamily="50" charset="0"/>
            </a:endParaRP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This factsheet constitutes a financial promotion and has been issued and approved for the purpose of section 21 of the Financial Services and Markets Act 2000 by IDAD Limited which is Authorised and Regulated by the Financial Conduct Authority FCA FRN 740499. All information, including prices, analytical data and opinions contained within this factsheet are believed to be correct, accurate and derived from reliable sources as at the date of the factsheet. The information within this factsheet does not take into account the specific investment objective or financial situation of any person. This material should be read and understood by the investor. If the investor is not a professional client or eligible counterparty as defined by the FCA or is considered a retail investor, they must seek suitable financial advice before investing, to ascertain the full risks and terms associated with the investment. All investments must be made via an authorised counterparty. All rights reserved. No part of this publication may be reproduced, copied or distributed without the prior permission in writing of IDAD. Investments may go up or down in value and you may lose some or all of the amount invested. Past performance is not necessarily a guide for the future. Returns from the structured products are at risk in the event of any of the institutions who provide securities for these products default on their financial obligations.</a:t>
            </a:r>
          </a:p>
          <a:p>
            <a:pPr algn="just">
              <a:spcBef>
                <a:spcPts val="100"/>
              </a:spcBef>
              <a:buClr>
                <a:srgbClr val="007FB9"/>
              </a:buClr>
              <a:buSzPct val="120000"/>
            </a:pPr>
            <a:endPar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Fees of up to 1.625% p.a. for the maximum term of the investment may be paid by the Issuer to cover marketing, distribution and advice costs. The fees have been fully accounted for in the calculation of the Product’s structure. For example, this means that an investment of $10,000 will have any income/growth payments and capital protection based on the full $10,000.</a:t>
            </a:r>
          </a:p>
          <a:p>
            <a:pPr algn="just">
              <a:spcBef>
                <a:spcPts val="100"/>
              </a:spcBef>
              <a:buClr>
                <a:srgbClr val="007FB9"/>
              </a:buClr>
              <a:buSzPct val="120000"/>
            </a:pPr>
            <a:endPar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a:p>
            <a:pPr algn="just">
              <a:spcBef>
                <a:spcPts val="100"/>
              </a:spcBef>
              <a:buClr>
                <a:srgbClr val="007FB9"/>
              </a:buClr>
              <a:buSzPct val="120000"/>
            </a:pPr>
            <a:r>
              <a:rPr lang="en-GB" sz="750" dirty="0">
                <a:solidFill>
                  <a:srgbClr val="353633"/>
                </a:solidFill>
                <a:latin typeface="Montserrat" panose="00000500000000000000" pitchFamily="50" charset="0"/>
                <a:ea typeface="Roboto" panose="02000000000000000000" pitchFamily="2" charset="0"/>
                <a:cs typeface="Roboto" panose="02000000000000000000" pitchFamily="2" charset="0"/>
              </a:rPr>
              <a:t>Any financial adviser shall fully disclose to its clients the existence, nature and amount of all fees and commissions it receives in respect of sales of the Note. They must also confirm any such fee or commission complies with all applicable laws and regulations in all relevant jurisdictions and its receipt does not conflict with applicable regulation or any duty to act in the best interest of any person to whom the professional financial adviser owes any such duty. This sales brochure has not been prepared or reviewed by the Issuing Bank, the Issuer of the underlying securities or any of its affiliates and neither Issuing Bank nor any of its affiliates or any of its directors, officers or agents accept any responsibility or liability for the contents of this sales brochure.</a:t>
            </a:r>
            <a:endParaRPr lang="en-US" sz="750" dirty="0">
              <a:solidFill>
                <a:srgbClr val="353633"/>
              </a:solidFill>
              <a:latin typeface="Montserrat" panose="00000500000000000000" pitchFamily="50"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8DE1D2C-A4D8-3617-ED74-20FC9859DBF8}"/>
              </a:ext>
            </a:extLst>
          </p:cNvPr>
          <p:cNvSpPr txBox="1"/>
          <p:nvPr/>
        </p:nvSpPr>
        <p:spPr>
          <a:xfrm>
            <a:off x="215899" y="9095020"/>
            <a:ext cx="7185025" cy="954107"/>
          </a:xfrm>
          <a:prstGeom prst="rect">
            <a:avLst/>
          </a:prstGeom>
          <a:noFill/>
        </p:spPr>
        <p:txBody>
          <a:bodyPr wrap="square" rtlCol="0">
            <a:spAutoFit/>
          </a:bodyPr>
          <a:lstStyle/>
          <a:p>
            <a:pPr algn="ctr"/>
            <a:r>
              <a:rPr lang="en-GB" sz="800" dirty="0">
                <a:solidFill>
                  <a:srgbClr val="353633"/>
                </a:solidFill>
                <a:effectLst>
                  <a:outerShdw blurRad="38100" dist="38100" dir="2700000" algn="tl">
                    <a:srgbClr val="000000">
                      <a:alpha val="43137"/>
                    </a:srgbClr>
                  </a:outerShdw>
                </a:effectLst>
                <a:latin typeface="Montserrat" panose="00000500000000000000" pitchFamily="50" charset="0"/>
              </a:rPr>
              <a:t>For more information about this note, please contact us today.</a:t>
            </a:r>
          </a:p>
          <a:p>
            <a:pPr algn="ctr"/>
            <a:r>
              <a:rPr lang="en-GB" sz="800" dirty="0">
                <a:solidFill>
                  <a:srgbClr val="353633"/>
                </a:solidFill>
                <a:latin typeface="Montserrat" panose="00000500000000000000" pitchFamily="50" charset="0"/>
                <a:ea typeface="Roboto" panose="02000000000000000000" pitchFamily="2" charset="0"/>
                <a:cs typeface="Roboto" panose="02000000000000000000" pitchFamily="2" charset="0"/>
              </a:rPr>
              <a:t>2 </a:t>
            </a:r>
            <a:r>
              <a:rPr lang="en-GB" sz="800" dirty="0" err="1">
                <a:solidFill>
                  <a:srgbClr val="353633"/>
                </a:solidFill>
                <a:latin typeface="Montserrat" panose="00000500000000000000" pitchFamily="50" charset="0"/>
                <a:ea typeface="Roboto" panose="02000000000000000000" pitchFamily="2" charset="0"/>
                <a:cs typeface="Roboto" panose="02000000000000000000" pitchFamily="2" charset="0"/>
              </a:rPr>
              <a:t>Rotherbrook</a:t>
            </a:r>
            <a:r>
              <a:rPr lang="en-GB" sz="800" dirty="0">
                <a:solidFill>
                  <a:srgbClr val="353633"/>
                </a:solidFill>
                <a:latin typeface="Montserrat" panose="00000500000000000000" pitchFamily="50" charset="0"/>
                <a:ea typeface="Roboto" panose="02000000000000000000" pitchFamily="2" charset="0"/>
                <a:cs typeface="Roboto" panose="02000000000000000000" pitchFamily="2" charset="0"/>
              </a:rPr>
              <a:t> Court, Bedford Road,</a:t>
            </a:r>
          </a:p>
          <a:p>
            <a:pPr algn="ctr"/>
            <a:r>
              <a:rPr lang="en-GB" sz="800" dirty="0">
                <a:solidFill>
                  <a:srgbClr val="353633"/>
                </a:solidFill>
                <a:latin typeface="Montserrat" panose="00000500000000000000" pitchFamily="50" charset="0"/>
                <a:ea typeface="Roboto" panose="02000000000000000000" pitchFamily="2" charset="0"/>
                <a:cs typeface="Roboto" panose="02000000000000000000" pitchFamily="2" charset="0"/>
              </a:rPr>
              <a:t>Petersfield, Hampshire, GU32 3QG</a:t>
            </a:r>
          </a:p>
          <a:p>
            <a:pPr algn="ctr"/>
            <a:r>
              <a:rPr lang="en-US" sz="800" dirty="0">
                <a:solidFill>
                  <a:srgbClr val="353633"/>
                </a:solidFill>
                <a:latin typeface="Montserrat" panose="00000500000000000000" pitchFamily="50" charset="0"/>
                <a:ea typeface="Roboto" panose="02000000000000000000" pitchFamily="2" charset="0"/>
                <a:cs typeface="Roboto" panose="02000000000000000000" pitchFamily="2" charset="0"/>
              </a:rPr>
              <a:t>14 Austin Friars, London, EC2N 2HE</a:t>
            </a:r>
          </a:p>
          <a:p>
            <a:pPr algn="ctr"/>
            <a:r>
              <a:rPr lang="en-GB" sz="800" dirty="0">
                <a:solidFill>
                  <a:srgbClr val="007FB9"/>
                </a:solidFill>
                <a:latin typeface="Montserrat" panose="00000500000000000000" pitchFamily="50" charset="0"/>
                <a:ea typeface="Roboto" panose="02000000000000000000" pitchFamily="2" charset="0"/>
                <a:cs typeface="Roboto" panose="02000000000000000000" pitchFamily="2" charset="0"/>
              </a:rPr>
              <a:t>+44 (0)1730 776757</a:t>
            </a:r>
          </a:p>
          <a:p>
            <a:pPr algn="ctr"/>
            <a:r>
              <a:rPr lang="en-GB" sz="800" dirty="0">
                <a:solidFill>
                  <a:srgbClr val="007FB9"/>
                </a:solidFill>
                <a:latin typeface="Montserrat" panose="00000500000000000000" pitchFamily="50" charset="0"/>
                <a:ea typeface="Roboto" panose="02000000000000000000" pitchFamily="2" charset="0"/>
                <a:cs typeface="Roboto" panose="02000000000000000000" pitchFamily="2" charset="0"/>
              </a:rPr>
              <a:t>enquiries@idad.com</a:t>
            </a:r>
          </a:p>
          <a:p>
            <a:pPr algn="ctr"/>
            <a:r>
              <a:rPr lang="en-GB" sz="800" dirty="0">
                <a:solidFill>
                  <a:srgbClr val="007FB9"/>
                </a:solidFill>
                <a:latin typeface="Montserrat" panose="00000500000000000000" pitchFamily="50" charset="0"/>
                <a:ea typeface="Roboto" panose="02000000000000000000" pitchFamily="2" charset="0"/>
                <a:cs typeface="Roboto" panose="02000000000000000000" pitchFamily="2" charset="0"/>
              </a:rPr>
              <a:t>idad.com</a:t>
            </a:r>
            <a:endParaRPr lang="en-US" sz="800" dirty="0">
              <a:solidFill>
                <a:srgbClr val="007FB9"/>
              </a:solidFill>
              <a:latin typeface="Montserrat" panose="00000500000000000000" pitchFamily="50"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3025148C-2B8B-1808-EFBC-4BF2CACCB5E8}"/>
              </a:ext>
            </a:extLst>
          </p:cNvPr>
          <p:cNvSpPr txBox="1">
            <a:spLocks noGrp="1" noRot="1" noMove="1" noResize="1" noEditPoints="1" noAdjustHandles="1" noChangeArrowheads="1" noChangeShapeType="1"/>
          </p:cNvSpPr>
          <p:nvPr/>
        </p:nvSpPr>
        <p:spPr>
          <a:xfrm>
            <a:off x="138428" y="10053352"/>
            <a:ext cx="7265294" cy="415498"/>
          </a:xfrm>
          <a:prstGeom prst="rect">
            <a:avLst/>
          </a:prstGeom>
          <a:noFill/>
        </p:spPr>
        <p:txBody>
          <a:bodyPr wrap="square" rtlCol="0">
            <a:spAutoFit/>
          </a:bodyPr>
          <a:lstStyle/>
          <a:p>
            <a:pPr algn="just">
              <a:buClr>
                <a:srgbClr val="007FB9"/>
              </a:buClr>
              <a:buSzPct val="120000"/>
            </a:pPr>
            <a:r>
              <a:rPr lang="en-GB" sz="700" dirty="0">
                <a:latin typeface="Montserrat" panose="00000500000000000000" pitchFamily="2" charset="0"/>
              </a:rPr>
              <a:t>IDAD Limited is Authorised and Regulated by the Financial Conduct Authority FCA FRN 740499. IDAD Africa (Pty) Ltd is an Authorised Financial Services Provider with FSP no: 50937. No part of this publication may be reproduced, copied or distributed without the prior permission in writing of IDAD. All investors must seek advice from a suitably authorised financial adviser and investment must be made via an authorised counterparty.</a:t>
            </a:r>
            <a:endParaRPr lang="en-US" sz="700" dirty="0">
              <a:latin typeface="Montserrat" panose="00000500000000000000" pitchFamily="2" charset="0"/>
            </a:endParaRPr>
          </a:p>
        </p:txBody>
      </p:sp>
      <p:sp>
        <p:nvSpPr>
          <p:cNvPr id="11" name="Rectangle 10">
            <a:extLst>
              <a:ext uri="{FF2B5EF4-FFF2-40B4-BE49-F238E27FC236}">
                <a16:creationId xmlns:a16="http://schemas.microsoft.com/office/drawing/2014/main" id="{247D2A2D-B4E0-8156-074C-3F3419E756A7}"/>
              </a:ext>
            </a:extLst>
          </p:cNvPr>
          <p:cNvSpPr>
            <a:spLocks noGrp="1" noRot="1" noMove="1" noResize="1" noEditPoints="1" noAdjustHandles="1" noChangeArrowheads="1" noChangeShapeType="1"/>
          </p:cNvSpPr>
          <p:nvPr/>
        </p:nvSpPr>
        <p:spPr>
          <a:xfrm>
            <a:off x="-1" y="10499715"/>
            <a:ext cx="7559675" cy="192288"/>
          </a:xfrm>
          <a:prstGeom prst="rect">
            <a:avLst/>
          </a:prstGeom>
          <a:solidFill>
            <a:srgbClr val="353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Montserrat" panose="00000500000000000000" pitchFamily="50" charset="0"/>
            </a:endParaRPr>
          </a:p>
        </p:txBody>
      </p:sp>
      <p:sp>
        <p:nvSpPr>
          <p:cNvPr id="12" name="TextBox 11">
            <a:extLst>
              <a:ext uri="{FF2B5EF4-FFF2-40B4-BE49-F238E27FC236}">
                <a16:creationId xmlns:a16="http://schemas.microsoft.com/office/drawing/2014/main" id="{8CC4731E-7E42-AF51-095A-D88EE7DEDC59}"/>
              </a:ext>
            </a:extLst>
          </p:cNvPr>
          <p:cNvSpPr txBox="1">
            <a:spLocks noGrp="1" noRot="1" noMove="1" noResize="1" noEditPoints="1" noAdjustHandles="1" noChangeArrowheads="1" noChangeShapeType="1"/>
          </p:cNvSpPr>
          <p:nvPr/>
        </p:nvSpPr>
        <p:spPr>
          <a:xfrm>
            <a:off x="266570" y="10409349"/>
            <a:ext cx="1295400" cy="358664"/>
          </a:xfrm>
          <a:prstGeom prst="rect">
            <a:avLst/>
          </a:prstGeom>
          <a:noFill/>
        </p:spPr>
        <p:txBody>
          <a:bodyPr wrap="square" rtlCol="0" anchor="ctr" anchorCtr="0">
            <a:noAutofit/>
          </a:bodyPr>
          <a:lstStyle/>
          <a:p>
            <a:r>
              <a:rPr lang="en-GB" sz="900" dirty="0">
                <a:solidFill>
                  <a:schemeClr val="bg1"/>
                </a:solidFill>
                <a:latin typeface="Montserrat" panose="00000500000000000000" pitchFamily="50" charset="0"/>
              </a:rPr>
              <a:t>www.idad.com</a:t>
            </a:r>
            <a:endParaRPr lang="en-US" sz="9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879846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{13E4F250-34DB-43F9-9293-1120EE80E7BC}</Item>
  <Item xmlns="" name="ShapesMap_Charts">{"{13E4F250-34DB-43F9-9293-1120EE80E7BC}":{"257":{},"258":{},"259":{},"261":{}}}</Item>
</BBSettings>
</file>

<file path=customXml/itemProps1.xml><?xml version="1.0" encoding="utf-8"?>
<ds:datastoreItem xmlns:ds="http://schemas.openxmlformats.org/officeDocument/2006/customXml" ds:itemID="{08CEE132-7975-4D73-9D7A-0F2A2D9087E3}">
  <ds:schemaRefs>
    <ds:schemaRef ds:uri="http://schemas.bloomberg.com/settings/1.0"/>
    <ds:schemaRef ds:uri=""/>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3403</Words>
  <Application>Microsoft Office PowerPoint</Application>
  <PresentationFormat>Custom</PresentationFormat>
  <Paragraphs>230</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Arial</vt:lpstr>
      <vt:lpstr>Calibri</vt:lpstr>
      <vt:lpstr>Calibri Light</vt:lpstr>
      <vt:lpstr>Montserrat</vt:lpstr>
      <vt:lpstr>Roboto</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BBVA Global Banks Memory Income Autocall Feburary 2026 USD Factsheet</dc:title>
  <dc:creator>Kim Scott</dc:creator>
  <cp:lastModifiedBy>Daniel Bramley</cp:lastModifiedBy>
  <cp:revision>397</cp:revision>
  <dcterms:created xsi:type="dcterms:W3CDTF">2022-04-26T20:45:15Z</dcterms:created>
  <dcterms:modified xsi:type="dcterms:W3CDTF">2026-01-13T12:20:30Z</dcterms:modified>
</cp:coreProperties>
</file>