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2"/>
  </p:sldMasterIdLst>
  <p:notesMasterIdLst>
    <p:notesMasterId r:id="rId7"/>
  </p:notesMasterIdLst>
  <p:handoutMasterIdLst>
    <p:handoutMasterId r:id="rId8"/>
  </p:handoutMasterIdLst>
  <p:sldIdLst>
    <p:sldId id="261" r:id="rId3"/>
    <p:sldId id="258" r:id="rId4"/>
    <p:sldId id="259" r:id="rId5"/>
    <p:sldId id="257" r:id="rId6"/>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089" userDrawn="1">
          <p15:clr>
            <a:srgbClr val="A4A3A4"/>
          </p15:clr>
        </p15:guide>
        <p15:guide id="2" pos="136" userDrawn="1">
          <p15:clr>
            <a:srgbClr val="A4A3A4"/>
          </p15:clr>
        </p15:guide>
        <p15:guide id="3" pos="204" userDrawn="1">
          <p15:clr>
            <a:srgbClr val="A4A3A4"/>
          </p15:clr>
        </p15:guide>
        <p15:guide id="4" pos="466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B9"/>
    <a:srgbClr val="E7E7E2"/>
    <a:srgbClr val="44403D"/>
    <a:srgbClr val="FE6B6B"/>
    <a:srgbClr val="CDD9DB"/>
    <a:srgbClr val="353633"/>
    <a:srgbClr val="BBBC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532" autoAdjust="0"/>
    <p:restoredTop sz="95970"/>
  </p:normalViewPr>
  <p:slideViewPr>
    <p:cSldViewPr snapToGrid="0" snapToObjects="1">
      <p:cViewPr varScale="1">
        <p:scale>
          <a:sx n="72" d="100"/>
          <a:sy n="72" d="100"/>
        </p:scale>
        <p:origin x="3204" y="54"/>
      </p:cViewPr>
      <p:guideLst>
        <p:guide orient="horz" pos="6089"/>
        <p:guide pos="136"/>
        <p:guide pos="204"/>
        <p:guide pos="4662"/>
      </p:guideLst>
    </p:cSldViewPr>
  </p:slideViewPr>
  <p:notesTextViewPr>
    <p:cViewPr>
      <p:scale>
        <a:sx n="1" d="1"/>
        <a:sy n="1" d="1"/>
      </p:scale>
      <p:origin x="0" y="0"/>
    </p:cViewPr>
  </p:notesTextViewPr>
  <p:notesViewPr>
    <p:cSldViewPr snapToGrid="0" snapToObjects="1" showGuides="1">
      <p:cViewPr varScale="1">
        <p:scale>
          <a:sx n="84" d="100"/>
          <a:sy n="84" d="100"/>
        </p:scale>
        <p:origin x="391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1.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idadpetersfield\general\Orders\Santander\2026\March%202026\Santander%20Global%20Banks%2050-50%20Memory%20Income%20Autocall%20March%202026%20USD\Graph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idadpetersfield\general\Orders\Santander\2026\March%202026\Santander%20Global%20Banks%2050-50%20Memory%20Income%20Autocall%20March%202026%20USD\Graph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idadpetersfield\general\Orders\Santander\2026\March%202026\Santander%20Global%20Banks%2050-50%20Memory%20Income%20Autocall%20March%202026%20USD\Graph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idadpetersfield\general\Orders\Santander\2026\March%202026\Santander%20Global%20Banks%2050-50%20Memory%20Income%20Autocall%20March%202026%20USD\Graph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title>
      <c:tx>
        <c:strRef>
          <c:f>'Graph 1 (4)'!$A$1</c:f>
          <c:strCache>
            <c:ptCount val="1"/>
            <c:pt idx="0">
              <c:v>Apple Inc</c:v>
            </c:pt>
          </c:strCache>
        </c:strRef>
      </c:tx>
      <c:layout>
        <c:manualLayout>
          <c:xMode val="edge"/>
          <c:yMode val="edge"/>
          <c:x val="0.39830433471650623"/>
          <c:y val="2.5806374203224597E-2"/>
        </c:manualLayout>
      </c:layout>
      <c:overlay val="0"/>
      <c:txPr>
        <a:bodyPr/>
        <a:lstStyle/>
        <a:p>
          <a:pPr>
            <a:defRPr sz="1000" b="1" i="0" baseline="0"/>
          </a:pPr>
          <a:endParaRPr lang="en-US"/>
        </a:p>
      </c:txPr>
    </c:title>
    <c:autoTitleDeleted val="0"/>
    <c:plotArea>
      <c:layout>
        <c:manualLayout>
          <c:layoutTarget val="inner"/>
          <c:xMode val="edge"/>
          <c:yMode val="edge"/>
          <c:x val="0.10623823200534441"/>
          <c:y val="0.18372703412073488"/>
          <c:w val="0.84721412948381447"/>
          <c:h val="0.60786848776496716"/>
        </c:manualLayout>
      </c:layout>
      <c:lineChart>
        <c:grouping val="standard"/>
        <c:varyColors val="0"/>
        <c:ser>
          <c:idx val="0"/>
          <c:order val="0"/>
          <c:spPr>
            <a:ln w="12700" cmpd="sng">
              <a:solidFill>
                <a:srgbClr val="548235"/>
              </a:solidFill>
              <a:headEnd w="lg" len="lg"/>
            </a:ln>
          </c:spPr>
          <c:marker>
            <c:symbol val="none"/>
          </c:marker>
          <c:cat>
            <c:numRef>
              <c:f>'Graph 1 (4)'!$A$3:$A$1568</c:f>
              <c:numCache>
                <c:formatCode>m/d/yyyy</c:formatCode>
                <c:ptCount val="1566"/>
                <c:pt idx="0">
                  <c:v>44264</c:v>
                </c:pt>
                <c:pt idx="1">
                  <c:v>44265</c:v>
                </c:pt>
                <c:pt idx="2">
                  <c:v>44266</c:v>
                </c:pt>
                <c:pt idx="3">
                  <c:v>44267</c:v>
                </c:pt>
                <c:pt idx="4">
                  <c:v>44270</c:v>
                </c:pt>
                <c:pt idx="5">
                  <c:v>44271</c:v>
                </c:pt>
                <c:pt idx="6">
                  <c:v>44272</c:v>
                </c:pt>
                <c:pt idx="7">
                  <c:v>44273</c:v>
                </c:pt>
                <c:pt idx="8">
                  <c:v>44274</c:v>
                </c:pt>
                <c:pt idx="9">
                  <c:v>44277</c:v>
                </c:pt>
                <c:pt idx="10">
                  <c:v>44278</c:v>
                </c:pt>
                <c:pt idx="11">
                  <c:v>44279</c:v>
                </c:pt>
                <c:pt idx="12">
                  <c:v>44280</c:v>
                </c:pt>
                <c:pt idx="13">
                  <c:v>44281</c:v>
                </c:pt>
                <c:pt idx="14">
                  <c:v>44284</c:v>
                </c:pt>
                <c:pt idx="15">
                  <c:v>44285</c:v>
                </c:pt>
                <c:pt idx="16">
                  <c:v>44286</c:v>
                </c:pt>
                <c:pt idx="17">
                  <c:v>44287</c:v>
                </c:pt>
                <c:pt idx="18">
                  <c:v>44288</c:v>
                </c:pt>
                <c:pt idx="19">
                  <c:v>44291</c:v>
                </c:pt>
                <c:pt idx="20">
                  <c:v>44292</c:v>
                </c:pt>
                <c:pt idx="21">
                  <c:v>44293</c:v>
                </c:pt>
                <c:pt idx="22">
                  <c:v>44294</c:v>
                </c:pt>
                <c:pt idx="23">
                  <c:v>44295</c:v>
                </c:pt>
                <c:pt idx="24">
                  <c:v>44298</c:v>
                </c:pt>
                <c:pt idx="25">
                  <c:v>44299</c:v>
                </c:pt>
                <c:pt idx="26">
                  <c:v>44300</c:v>
                </c:pt>
                <c:pt idx="27">
                  <c:v>44301</c:v>
                </c:pt>
                <c:pt idx="28">
                  <c:v>44302</c:v>
                </c:pt>
                <c:pt idx="29">
                  <c:v>44305</c:v>
                </c:pt>
                <c:pt idx="30">
                  <c:v>44306</c:v>
                </c:pt>
                <c:pt idx="31">
                  <c:v>44307</c:v>
                </c:pt>
                <c:pt idx="32">
                  <c:v>44308</c:v>
                </c:pt>
                <c:pt idx="33">
                  <c:v>44309</c:v>
                </c:pt>
                <c:pt idx="34">
                  <c:v>44312</c:v>
                </c:pt>
                <c:pt idx="35">
                  <c:v>44313</c:v>
                </c:pt>
                <c:pt idx="36">
                  <c:v>44314</c:v>
                </c:pt>
                <c:pt idx="37">
                  <c:v>44315</c:v>
                </c:pt>
                <c:pt idx="38">
                  <c:v>44316</c:v>
                </c:pt>
                <c:pt idx="39">
                  <c:v>44319</c:v>
                </c:pt>
                <c:pt idx="40">
                  <c:v>44320</c:v>
                </c:pt>
                <c:pt idx="41">
                  <c:v>44321</c:v>
                </c:pt>
                <c:pt idx="42">
                  <c:v>44322</c:v>
                </c:pt>
                <c:pt idx="43">
                  <c:v>44323</c:v>
                </c:pt>
                <c:pt idx="44">
                  <c:v>44326</c:v>
                </c:pt>
                <c:pt idx="45">
                  <c:v>44327</c:v>
                </c:pt>
                <c:pt idx="46">
                  <c:v>44328</c:v>
                </c:pt>
                <c:pt idx="47">
                  <c:v>44329</c:v>
                </c:pt>
                <c:pt idx="48">
                  <c:v>44330</c:v>
                </c:pt>
                <c:pt idx="49">
                  <c:v>44333</c:v>
                </c:pt>
                <c:pt idx="50">
                  <c:v>44334</c:v>
                </c:pt>
                <c:pt idx="51">
                  <c:v>44335</c:v>
                </c:pt>
                <c:pt idx="52">
                  <c:v>44336</c:v>
                </c:pt>
                <c:pt idx="53">
                  <c:v>44337</c:v>
                </c:pt>
                <c:pt idx="54">
                  <c:v>44340</c:v>
                </c:pt>
                <c:pt idx="55">
                  <c:v>44341</c:v>
                </c:pt>
                <c:pt idx="56">
                  <c:v>44342</c:v>
                </c:pt>
                <c:pt idx="57">
                  <c:v>44343</c:v>
                </c:pt>
                <c:pt idx="58">
                  <c:v>44344</c:v>
                </c:pt>
                <c:pt idx="59">
                  <c:v>44347</c:v>
                </c:pt>
                <c:pt idx="60">
                  <c:v>44348</c:v>
                </c:pt>
                <c:pt idx="61">
                  <c:v>44349</c:v>
                </c:pt>
                <c:pt idx="62">
                  <c:v>44350</c:v>
                </c:pt>
                <c:pt idx="63">
                  <c:v>44351</c:v>
                </c:pt>
                <c:pt idx="64">
                  <c:v>44354</c:v>
                </c:pt>
                <c:pt idx="65">
                  <c:v>44355</c:v>
                </c:pt>
                <c:pt idx="66">
                  <c:v>44356</c:v>
                </c:pt>
                <c:pt idx="67">
                  <c:v>44357</c:v>
                </c:pt>
                <c:pt idx="68">
                  <c:v>44358</c:v>
                </c:pt>
                <c:pt idx="69">
                  <c:v>44361</c:v>
                </c:pt>
                <c:pt idx="70">
                  <c:v>44362</c:v>
                </c:pt>
                <c:pt idx="71">
                  <c:v>44363</c:v>
                </c:pt>
                <c:pt idx="72">
                  <c:v>44364</c:v>
                </c:pt>
                <c:pt idx="73">
                  <c:v>44365</c:v>
                </c:pt>
                <c:pt idx="74">
                  <c:v>44368</c:v>
                </c:pt>
                <c:pt idx="75">
                  <c:v>44369</c:v>
                </c:pt>
                <c:pt idx="76">
                  <c:v>44370</c:v>
                </c:pt>
                <c:pt idx="77">
                  <c:v>44371</c:v>
                </c:pt>
                <c:pt idx="78">
                  <c:v>44372</c:v>
                </c:pt>
                <c:pt idx="79">
                  <c:v>44375</c:v>
                </c:pt>
                <c:pt idx="80">
                  <c:v>44376</c:v>
                </c:pt>
                <c:pt idx="81">
                  <c:v>44377</c:v>
                </c:pt>
                <c:pt idx="82">
                  <c:v>44378</c:v>
                </c:pt>
                <c:pt idx="83">
                  <c:v>44379</c:v>
                </c:pt>
                <c:pt idx="84">
                  <c:v>44382</c:v>
                </c:pt>
                <c:pt idx="85">
                  <c:v>44383</c:v>
                </c:pt>
                <c:pt idx="86">
                  <c:v>44384</c:v>
                </c:pt>
                <c:pt idx="87">
                  <c:v>44385</c:v>
                </c:pt>
                <c:pt idx="88">
                  <c:v>44386</c:v>
                </c:pt>
                <c:pt idx="89">
                  <c:v>44389</c:v>
                </c:pt>
                <c:pt idx="90">
                  <c:v>44390</c:v>
                </c:pt>
                <c:pt idx="91">
                  <c:v>44391</c:v>
                </c:pt>
                <c:pt idx="92">
                  <c:v>44392</c:v>
                </c:pt>
                <c:pt idx="93">
                  <c:v>44393</c:v>
                </c:pt>
                <c:pt idx="94">
                  <c:v>44396</c:v>
                </c:pt>
                <c:pt idx="95">
                  <c:v>44397</c:v>
                </c:pt>
                <c:pt idx="96">
                  <c:v>44398</c:v>
                </c:pt>
                <c:pt idx="97">
                  <c:v>44399</c:v>
                </c:pt>
                <c:pt idx="98">
                  <c:v>44400</c:v>
                </c:pt>
                <c:pt idx="99">
                  <c:v>44403</c:v>
                </c:pt>
                <c:pt idx="100">
                  <c:v>44404</c:v>
                </c:pt>
                <c:pt idx="101">
                  <c:v>44405</c:v>
                </c:pt>
                <c:pt idx="102">
                  <c:v>44406</c:v>
                </c:pt>
                <c:pt idx="103">
                  <c:v>44407</c:v>
                </c:pt>
                <c:pt idx="104">
                  <c:v>44410</c:v>
                </c:pt>
                <c:pt idx="105">
                  <c:v>44411</c:v>
                </c:pt>
                <c:pt idx="106">
                  <c:v>44412</c:v>
                </c:pt>
                <c:pt idx="107">
                  <c:v>44413</c:v>
                </c:pt>
                <c:pt idx="108">
                  <c:v>44414</c:v>
                </c:pt>
                <c:pt idx="109">
                  <c:v>44417</c:v>
                </c:pt>
                <c:pt idx="110">
                  <c:v>44418</c:v>
                </c:pt>
                <c:pt idx="111">
                  <c:v>44419</c:v>
                </c:pt>
                <c:pt idx="112">
                  <c:v>44420</c:v>
                </c:pt>
                <c:pt idx="113">
                  <c:v>44421</c:v>
                </c:pt>
                <c:pt idx="114">
                  <c:v>44424</c:v>
                </c:pt>
                <c:pt idx="115">
                  <c:v>44425</c:v>
                </c:pt>
                <c:pt idx="116">
                  <c:v>44426</c:v>
                </c:pt>
                <c:pt idx="117">
                  <c:v>44427</c:v>
                </c:pt>
                <c:pt idx="118">
                  <c:v>44428</c:v>
                </c:pt>
                <c:pt idx="119">
                  <c:v>44431</c:v>
                </c:pt>
                <c:pt idx="120">
                  <c:v>44432</c:v>
                </c:pt>
                <c:pt idx="121">
                  <c:v>44433</c:v>
                </c:pt>
                <c:pt idx="122">
                  <c:v>44434</c:v>
                </c:pt>
                <c:pt idx="123">
                  <c:v>44435</c:v>
                </c:pt>
                <c:pt idx="124">
                  <c:v>44438</c:v>
                </c:pt>
                <c:pt idx="125">
                  <c:v>44439</c:v>
                </c:pt>
                <c:pt idx="126">
                  <c:v>44440</c:v>
                </c:pt>
                <c:pt idx="127">
                  <c:v>44441</c:v>
                </c:pt>
                <c:pt idx="128">
                  <c:v>44442</c:v>
                </c:pt>
                <c:pt idx="129">
                  <c:v>44445</c:v>
                </c:pt>
                <c:pt idx="130">
                  <c:v>44446</c:v>
                </c:pt>
                <c:pt idx="131">
                  <c:v>44447</c:v>
                </c:pt>
                <c:pt idx="132">
                  <c:v>44448</c:v>
                </c:pt>
                <c:pt idx="133">
                  <c:v>44449</c:v>
                </c:pt>
                <c:pt idx="134">
                  <c:v>44452</c:v>
                </c:pt>
                <c:pt idx="135">
                  <c:v>44453</c:v>
                </c:pt>
                <c:pt idx="136">
                  <c:v>44454</c:v>
                </c:pt>
                <c:pt idx="137">
                  <c:v>44455</c:v>
                </c:pt>
                <c:pt idx="138">
                  <c:v>44456</c:v>
                </c:pt>
                <c:pt idx="139">
                  <c:v>44459</c:v>
                </c:pt>
                <c:pt idx="140">
                  <c:v>44460</c:v>
                </c:pt>
                <c:pt idx="141">
                  <c:v>44461</c:v>
                </c:pt>
                <c:pt idx="142">
                  <c:v>44462</c:v>
                </c:pt>
                <c:pt idx="143">
                  <c:v>44463</c:v>
                </c:pt>
                <c:pt idx="144">
                  <c:v>44466</c:v>
                </c:pt>
                <c:pt idx="145">
                  <c:v>44467</c:v>
                </c:pt>
                <c:pt idx="146">
                  <c:v>44468</c:v>
                </c:pt>
                <c:pt idx="147">
                  <c:v>44469</c:v>
                </c:pt>
                <c:pt idx="148">
                  <c:v>44470</c:v>
                </c:pt>
                <c:pt idx="149">
                  <c:v>44473</c:v>
                </c:pt>
                <c:pt idx="150">
                  <c:v>44474</c:v>
                </c:pt>
                <c:pt idx="151">
                  <c:v>44475</c:v>
                </c:pt>
                <c:pt idx="152">
                  <c:v>44476</c:v>
                </c:pt>
                <c:pt idx="153">
                  <c:v>44477</c:v>
                </c:pt>
                <c:pt idx="154">
                  <c:v>44480</c:v>
                </c:pt>
                <c:pt idx="155">
                  <c:v>44481</c:v>
                </c:pt>
                <c:pt idx="156">
                  <c:v>44482</c:v>
                </c:pt>
                <c:pt idx="157">
                  <c:v>44483</c:v>
                </c:pt>
                <c:pt idx="158">
                  <c:v>44484</c:v>
                </c:pt>
                <c:pt idx="159">
                  <c:v>44487</c:v>
                </c:pt>
                <c:pt idx="160">
                  <c:v>44488</c:v>
                </c:pt>
                <c:pt idx="161">
                  <c:v>44489</c:v>
                </c:pt>
                <c:pt idx="162">
                  <c:v>44490</c:v>
                </c:pt>
                <c:pt idx="163">
                  <c:v>44491</c:v>
                </c:pt>
                <c:pt idx="164">
                  <c:v>44494</c:v>
                </c:pt>
                <c:pt idx="165">
                  <c:v>44495</c:v>
                </c:pt>
                <c:pt idx="166">
                  <c:v>44496</c:v>
                </c:pt>
                <c:pt idx="167">
                  <c:v>44497</c:v>
                </c:pt>
                <c:pt idx="168">
                  <c:v>44498</c:v>
                </c:pt>
                <c:pt idx="169">
                  <c:v>44501</c:v>
                </c:pt>
                <c:pt idx="170">
                  <c:v>44502</c:v>
                </c:pt>
                <c:pt idx="171">
                  <c:v>44503</c:v>
                </c:pt>
                <c:pt idx="172">
                  <c:v>44504</c:v>
                </c:pt>
                <c:pt idx="173">
                  <c:v>44505</c:v>
                </c:pt>
                <c:pt idx="174">
                  <c:v>44508</c:v>
                </c:pt>
                <c:pt idx="175">
                  <c:v>44509</c:v>
                </c:pt>
                <c:pt idx="176">
                  <c:v>44510</c:v>
                </c:pt>
                <c:pt idx="177">
                  <c:v>44511</c:v>
                </c:pt>
                <c:pt idx="178">
                  <c:v>44512</c:v>
                </c:pt>
                <c:pt idx="179">
                  <c:v>44515</c:v>
                </c:pt>
                <c:pt idx="180">
                  <c:v>44516</c:v>
                </c:pt>
                <c:pt idx="181">
                  <c:v>44517</c:v>
                </c:pt>
                <c:pt idx="182">
                  <c:v>44518</c:v>
                </c:pt>
                <c:pt idx="183">
                  <c:v>44519</c:v>
                </c:pt>
                <c:pt idx="184">
                  <c:v>44522</c:v>
                </c:pt>
                <c:pt idx="185">
                  <c:v>44523</c:v>
                </c:pt>
                <c:pt idx="186">
                  <c:v>44524</c:v>
                </c:pt>
                <c:pt idx="187">
                  <c:v>44525</c:v>
                </c:pt>
                <c:pt idx="188">
                  <c:v>44526</c:v>
                </c:pt>
                <c:pt idx="189">
                  <c:v>44529</c:v>
                </c:pt>
                <c:pt idx="190">
                  <c:v>44530</c:v>
                </c:pt>
                <c:pt idx="191">
                  <c:v>44531</c:v>
                </c:pt>
                <c:pt idx="192">
                  <c:v>44532</c:v>
                </c:pt>
                <c:pt idx="193">
                  <c:v>44533</c:v>
                </c:pt>
                <c:pt idx="194">
                  <c:v>44536</c:v>
                </c:pt>
                <c:pt idx="195">
                  <c:v>44537</c:v>
                </c:pt>
                <c:pt idx="196">
                  <c:v>44538</c:v>
                </c:pt>
                <c:pt idx="197">
                  <c:v>44539</c:v>
                </c:pt>
                <c:pt idx="198">
                  <c:v>44540</c:v>
                </c:pt>
                <c:pt idx="199">
                  <c:v>44543</c:v>
                </c:pt>
                <c:pt idx="200">
                  <c:v>44544</c:v>
                </c:pt>
                <c:pt idx="201">
                  <c:v>44545</c:v>
                </c:pt>
                <c:pt idx="202">
                  <c:v>44546</c:v>
                </c:pt>
                <c:pt idx="203">
                  <c:v>44547</c:v>
                </c:pt>
                <c:pt idx="204">
                  <c:v>44550</c:v>
                </c:pt>
                <c:pt idx="205">
                  <c:v>44551</c:v>
                </c:pt>
                <c:pt idx="206">
                  <c:v>44552</c:v>
                </c:pt>
                <c:pt idx="207">
                  <c:v>44553</c:v>
                </c:pt>
                <c:pt idx="208">
                  <c:v>44554</c:v>
                </c:pt>
                <c:pt idx="209">
                  <c:v>44557</c:v>
                </c:pt>
                <c:pt idx="210">
                  <c:v>44558</c:v>
                </c:pt>
                <c:pt idx="211">
                  <c:v>44559</c:v>
                </c:pt>
                <c:pt idx="212">
                  <c:v>44560</c:v>
                </c:pt>
                <c:pt idx="213">
                  <c:v>44561</c:v>
                </c:pt>
                <c:pt idx="214">
                  <c:v>44564</c:v>
                </c:pt>
                <c:pt idx="215">
                  <c:v>44565</c:v>
                </c:pt>
                <c:pt idx="216">
                  <c:v>44566</c:v>
                </c:pt>
                <c:pt idx="217">
                  <c:v>44567</c:v>
                </c:pt>
                <c:pt idx="218">
                  <c:v>44568</c:v>
                </c:pt>
                <c:pt idx="219">
                  <c:v>44571</c:v>
                </c:pt>
                <c:pt idx="220">
                  <c:v>44572</c:v>
                </c:pt>
                <c:pt idx="221">
                  <c:v>44573</c:v>
                </c:pt>
                <c:pt idx="222">
                  <c:v>44574</c:v>
                </c:pt>
                <c:pt idx="223">
                  <c:v>44575</c:v>
                </c:pt>
                <c:pt idx="224">
                  <c:v>44578</c:v>
                </c:pt>
                <c:pt idx="225">
                  <c:v>44579</c:v>
                </c:pt>
                <c:pt idx="226">
                  <c:v>44580</c:v>
                </c:pt>
                <c:pt idx="227">
                  <c:v>44581</c:v>
                </c:pt>
                <c:pt idx="228">
                  <c:v>44582</c:v>
                </c:pt>
                <c:pt idx="229">
                  <c:v>44585</c:v>
                </c:pt>
                <c:pt idx="230">
                  <c:v>44586</c:v>
                </c:pt>
                <c:pt idx="231">
                  <c:v>44587</c:v>
                </c:pt>
                <c:pt idx="232">
                  <c:v>44588</c:v>
                </c:pt>
                <c:pt idx="233">
                  <c:v>44589</c:v>
                </c:pt>
                <c:pt idx="234">
                  <c:v>44592</c:v>
                </c:pt>
                <c:pt idx="235">
                  <c:v>44593</c:v>
                </c:pt>
                <c:pt idx="236">
                  <c:v>44594</c:v>
                </c:pt>
                <c:pt idx="237">
                  <c:v>44595</c:v>
                </c:pt>
                <c:pt idx="238">
                  <c:v>44596</c:v>
                </c:pt>
                <c:pt idx="239">
                  <c:v>44599</c:v>
                </c:pt>
                <c:pt idx="240">
                  <c:v>44600</c:v>
                </c:pt>
                <c:pt idx="241">
                  <c:v>44601</c:v>
                </c:pt>
                <c:pt idx="242">
                  <c:v>44602</c:v>
                </c:pt>
                <c:pt idx="243">
                  <c:v>44603</c:v>
                </c:pt>
                <c:pt idx="244">
                  <c:v>44606</c:v>
                </c:pt>
                <c:pt idx="245">
                  <c:v>44607</c:v>
                </c:pt>
                <c:pt idx="246">
                  <c:v>44608</c:v>
                </c:pt>
                <c:pt idx="247">
                  <c:v>44609</c:v>
                </c:pt>
                <c:pt idx="248">
                  <c:v>44610</c:v>
                </c:pt>
                <c:pt idx="249">
                  <c:v>44613</c:v>
                </c:pt>
                <c:pt idx="250">
                  <c:v>44614</c:v>
                </c:pt>
                <c:pt idx="251">
                  <c:v>44615</c:v>
                </c:pt>
                <c:pt idx="252">
                  <c:v>44616</c:v>
                </c:pt>
                <c:pt idx="253">
                  <c:v>44617</c:v>
                </c:pt>
                <c:pt idx="254">
                  <c:v>44620</c:v>
                </c:pt>
                <c:pt idx="255">
                  <c:v>44621</c:v>
                </c:pt>
                <c:pt idx="256">
                  <c:v>44622</c:v>
                </c:pt>
                <c:pt idx="257">
                  <c:v>44623</c:v>
                </c:pt>
                <c:pt idx="258">
                  <c:v>44624</c:v>
                </c:pt>
                <c:pt idx="259">
                  <c:v>44627</c:v>
                </c:pt>
                <c:pt idx="260">
                  <c:v>44628</c:v>
                </c:pt>
                <c:pt idx="261">
                  <c:v>44629</c:v>
                </c:pt>
                <c:pt idx="262">
                  <c:v>44630</c:v>
                </c:pt>
                <c:pt idx="263">
                  <c:v>44631</c:v>
                </c:pt>
                <c:pt idx="264">
                  <c:v>44634</c:v>
                </c:pt>
                <c:pt idx="265">
                  <c:v>44635</c:v>
                </c:pt>
                <c:pt idx="266">
                  <c:v>44636</c:v>
                </c:pt>
                <c:pt idx="267">
                  <c:v>44637</c:v>
                </c:pt>
                <c:pt idx="268">
                  <c:v>44638</c:v>
                </c:pt>
                <c:pt idx="269">
                  <c:v>44641</c:v>
                </c:pt>
                <c:pt idx="270">
                  <c:v>44642</c:v>
                </c:pt>
                <c:pt idx="271">
                  <c:v>44643</c:v>
                </c:pt>
                <c:pt idx="272">
                  <c:v>44644</c:v>
                </c:pt>
                <c:pt idx="273">
                  <c:v>44645</c:v>
                </c:pt>
                <c:pt idx="274">
                  <c:v>44648</c:v>
                </c:pt>
                <c:pt idx="275">
                  <c:v>44649</c:v>
                </c:pt>
                <c:pt idx="276">
                  <c:v>44650</c:v>
                </c:pt>
                <c:pt idx="277">
                  <c:v>44651</c:v>
                </c:pt>
                <c:pt idx="278">
                  <c:v>44652</c:v>
                </c:pt>
                <c:pt idx="279">
                  <c:v>44655</c:v>
                </c:pt>
                <c:pt idx="280">
                  <c:v>44656</c:v>
                </c:pt>
                <c:pt idx="281">
                  <c:v>44657</c:v>
                </c:pt>
                <c:pt idx="282">
                  <c:v>44658</c:v>
                </c:pt>
                <c:pt idx="283">
                  <c:v>44659</c:v>
                </c:pt>
                <c:pt idx="284">
                  <c:v>44662</c:v>
                </c:pt>
                <c:pt idx="285">
                  <c:v>44663</c:v>
                </c:pt>
                <c:pt idx="286">
                  <c:v>44664</c:v>
                </c:pt>
                <c:pt idx="287">
                  <c:v>44665</c:v>
                </c:pt>
                <c:pt idx="288">
                  <c:v>44666</c:v>
                </c:pt>
                <c:pt idx="289">
                  <c:v>44669</c:v>
                </c:pt>
                <c:pt idx="290">
                  <c:v>44670</c:v>
                </c:pt>
                <c:pt idx="291">
                  <c:v>44671</c:v>
                </c:pt>
                <c:pt idx="292">
                  <c:v>44672</c:v>
                </c:pt>
                <c:pt idx="293">
                  <c:v>44673</c:v>
                </c:pt>
                <c:pt idx="294">
                  <c:v>44676</c:v>
                </c:pt>
                <c:pt idx="295">
                  <c:v>44677</c:v>
                </c:pt>
                <c:pt idx="296">
                  <c:v>44678</c:v>
                </c:pt>
                <c:pt idx="297">
                  <c:v>44679</c:v>
                </c:pt>
                <c:pt idx="298">
                  <c:v>44680</c:v>
                </c:pt>
                <c:pt idx="299">
                  <c:v>44683</c:v>
                </c:pt>
                <c:pt idx="300">
                  <c:v>44684</c:v>
                </c:pt>
                <c:pt idx="301">
                  <c:v>44685</c:v>
                </c:pt>
                <c:pt idx="302">
                  <c:v>44686</c:v>
                </c:pt>
                <c:pt idx="303">
                  <c:v>44687</c:v>
                </c:pt>
                <c:pt idx="304">
                  <c:v>44690</c:v>
                </c:pt>
                <c:pt idx="305">
                  <c:v>44691</c:v>
                </c:pt>
                <c:pt idx="306">
                  <c:v>44692</c:v>
                </c:pt>
                <c:pt idx="307">
                  <c:v>44693</c:v>
                </c:pt>
                <c:pt idx="308">
                  <c:v>44694</c:v>
                </c:pt>
                <c:pt idx="309">
                  <c:v>44697</c:v>
                </c:pt>
                <c:pt idx="310">
                  <c:v>44698</c:v>
                </c:pt>
                <c:pt idx="311">
                  <c:v>44699</c:v>
                </c:pt>
                <c:pt idx="312">
                  <c:v>44700</c:v>
                </c:pt>
                <c:pt idx="313">
                  <c:v>44701</c:v>
                </c:pt>
                <c:pt idx="314">
                  <c:v>44704</c:v>
                </c:pt>
                <c:pt idx="315">
                  <c:v>44705</c:v>
                </c:pt>
                <c:pt idx="316">
                  <c:v>44706</c:v>
                </c:pt>
                <c:pt idx="317">
                  <c:v>44707</c:v>
                </c:pt>
                <c:pt idx="318">
                  <c:v>44708</c:v>
                </c:pt>
                <c:pt idx="319">
                  <c:v>44711</c:v>
                </c:pt>
                <c:pt idx="320">
                  <c:v>44712</c:v>
                </c:pt>
                <c:pt idx="321">
                  <c:v>44713</c:v>
                </c:pt>
                <c:pt idx="322">
                  <c:v>44714</c:v>
                </c:pt>
                <c:pt idx="323">
                  <c:v>44715</c:v>
                </c:pt>
                <c:pt idx="324">
                  <c:v>44718</c:v>
                </c:pt>
                <c:pt idx="325">
                  <c:v>44719</c:v>
                </c:pt>
                <c:pt idx="326">
                  <c:v>44720</c:v>
                </c:pt>
                <c:pt idx="327">
                  <c:v>44721</c:v>
                </c:pt>
                <c:pt idx="328">
                  <c:v>44722</c:v>
                </c:pt>
                <c:pt idx="329">
                  <c:v>44725</c:v>
                </c:pt>
                <c:pt idx="330">
                  <c:v>44726</c:v>
                </c:pt>
                <c:pt idx="331">
                  <c:v>44727</c:v>
                </c:pt>
                <c:pt idx="332">
                  <c:v>44728</c:v>
                </c:pt>
                <c:pt idx="333">
                  <c:v>44729</c:v>
                </c:pt>
                <c:pt idx="334">
                  <c:v>44732</c:v>
                </c:pt>
                <c:pt idx="335">
                  <c:v>44733</c:v>
                </c:pt>
                <c:pt idx="336">
                  <c:v>44734</c:v>
                </c:pt>
                <c:pt idx="337">
                  <c:v>44735</c:v>
                </c:pt>
                <c:pt idx="338">
                  <c:v>44736</c:v>
                </c:pt>
                <c:pt idx="339">
                  <c:v>44739</c:v>
                </c:pt>
                <c:pt idx="340">
                  <c:v>44740</c:v>
                </c:pt>
                <c:pt idx="341">
                  <c:v>44741</c:v>
                </c:pt>
                <c:pt idx="342">
                  <c:v>44742</c:v>
                </c:pt>
                <c:pt idx="343">
                  <c:v>44743</c:v>
                </c:pt>
                <c:pt idx="344">
                  <c:v>44746</c:v>
                </c:pt>
                <c:pt idx="345">
                  <c:v>44747</c:v>
                </c:pt>
                <c:pt idx="346">
                  <c:v>44748</c:v>
                </c:pt>
                <c:pt idx="347">
                  <c:v>44749</c:v>
                </c:pt>
                <c:pt idx="348">
                  <c:v>44750</c:v>
                </c:pt>
                <c:pt idx="349">
                  <c:v>44753</c:v>
                </c:pt>
                <c:pt idx="350">
                  <c:v>44754</c:v>
                </c:pt>
                <c:pt idx="351">
                  <c:v>44755</c:v>
                </c:pt>
                <c:pt idx="352">
                  <c:v>44756</c:v>
                </c:pt>
                <c:pt idx="353">
                  <c:v>44757</c:v>
                </c:pt>
                <c:pt idx="354">
                  <c:v>44760</c:v>
                </c:pt>
                <c:pt idx="355">
                  <c:v>44761</c:v>
                </c:pt>
                <c:pt idx="356">
                  <c:v>44762</c:v>
                </c:pt>
                <c:pt idx="357">
                  <c:v>44763</c:v>
                </c:pt>
                <c:pt idx="358">
                  <c:v>44764</c:v>
                </c:pt>
                <c:pt idx="359">
                  <c:v>44767</c:v>
                </c:pt>
                <c:pt idx="360">
                  <c:v>44768</c:v>
                </c:pt>
                <c:pt idx="361">
                  <c:v>44769</c:v>
                </c:pt>
                <c:pt idx="362">
                  <c:v>44770</c:v>
                </c:pt>
                <c:pt idx="363">
                  <c:v>44771</c:v>
                </c:pt>
                <c:pt idx="364">
                  <c:v>44774</c:v>
                </c:pt>
                <c:pt idx="365">
                  <c:v>44775</c:v>
                </c:pt>
                <c:pt idx="366">
                  <c:v>44776</c:v>
                </c:pt>
                <c:pt idx="367">
                  <c:v>44777</c:v>
                </c:pt>
                <c:pt idx="368">
                  <c:v>44778</c:v>
                </c:pt>
                <c:pt idx="369">
                  <c:v>44781</c:v>
                </c:pt>
                <c:pt idx="370">
                  <c:v>44782</c:v>
                </c:pt>
                <c:pt idx="371">
                  <c:v>44783</c:v>
                </c:pt>
                <c:pt idx="372">
                  <c:v>44784</c:v>
                </c:pt>
                <c:pt idx="373">
                  <c:v>44785</c:v>
                </c:pt>
                <c:pt idx="374">
                  <c:v>44788</c:v>
                </c:pt>
                <c:pt idx="375">
                  <c:v>44789</c:v>
                </c:pt>
                <c:pt idx="376">
                  <c:v>44790</c:v>
                </c:pt>
                <c:pt idx="377">
                  <c:v>44791</c:v>
                </c:pt>
                <c:pt idx="378">
                  <c:v>44792</c:v>
                </c:pt>
                <c:pt idx="379">
                  <c:v>44795</c:v>
                </c:pt>
                <c:pt idx="380">
                  <c:v>44796</c:v>
                </c:pt>
                <c:pt idx="381">
                  <c:v>44797</c:v>
                </c:pt>
                <c:pt idx="382">
                  <c:v>44798</c:v>
                </c:pt>
                <c:pt idx="383">
                  <c:v>44799</c:v>
                </c:pt>
                <c:pt idx="384">
                  <c:v>44802</c:v>
                </c:pt>
                <c:pt idx="385">
                  <c:v>44803</c:v>
                </c:pt>
                <c:pt idx="386">
                  <c:v>44804</c:v>
                </c:pt>
                <c:pt idx="387">
                  <c:v>44805</c:v>
                </c:pt>
                <c:pt idx="388">
                  <c:v>44806</c:v>
                </c:pt>
                <c:pt idx="389">
                  <c:v>44809</c:v>
                </c:pt>
                <c:pt idx="390">
                  <c:v>44810</c:v>
                </c:pt>
                <c:pt idx="391">
                  <c:v>44811</c:v>
                </c:pt>
                <c:pt idx="392">
                  <c:v>44812</c:v>
                </c:pt>
                <c:pt idx="393">
                  <c:v>44813</c:v>
                </c:pt>
                <c:pt idx="394">
                  <c:v>44816</c:v>
                </c:pt>
                <c:pt idx="395">
                  <c:v>44817</c:v>
                </c:pt>
                <c:pt idx="396">
                  <c:v>44818</c:v>
                </c:pt>
                <c:pt idx="397">
                  <c:v>44819</c:v>
                </c:pt>
                <c:pt idx="398">
                  <c:v>44820</c:v>
                </c:pt>
                <c:pt idx="399">
                  <c:v>44823</c:v>
                </c:pt>
                <c:pt idx="400">
                  <c:v>44824</c:v>
                </c:pt>
                <c:pt idx="401">
                  <c:v>44825</c:v>
                </c:pt>
                <c:pt idx="402">
                  <c:v>44826</c:v>
                </c:pt>
                <c:pt idx="403">
                  <c:v>44827</c:v>
                </c:pt>
                <c:pt idx="404">
                  <c:v>44830</c:v>
                </c:pt>
                <c:pt idx="405">
                  <c:v>44831</c:v>
                </c:pt>
                <c:pt idx="406">
                  <c:v>44832</c:v>
                </c:pt>
                <c:pt idx="407">
                  <c:v>44833</c:v>
                </c:pt>
                <c:pt idx="408">
                  <c:v>44834</c:v>
                </c:pt>
                <c:pt idx="409">
                  <c:v>44837</c:v>
                </c:pt>
                <c:pt idx="410">
                  <c:v>44838</c:v>
                </c:pt>
                <c:pt idx="411">
                  <c:v>44839</c:v>
                </c:pt>
                <c:pt idx="412">
                  <c:v>44840</c:v>
                </c:pt>
                <c:pt idx="413">
                  <c:v>44841</c:v>
                </c:pt>
                <c:pt idx="414">
                  <c:v>44844</c:v>
                </c:pt>
                <c:pt idx="415">
                  <c:v>44845</c:v>
                </c:pt>
                <c:pt idx="416">
                  <c:v>44846</c:v>
                </c:pt>
                <c:pt idx="417">
                  <c:v>44847</c:v>
                </c:pt>
                <c:pt idx="418">
                  <c:v>44848</c:v>
                </c:pt>
                <c:pt idx="419">
                  <c:v>44851</c:v>
                </c:pt>
                <c:pt idx="420">
                  <c:v>44852</c:v>
                </c:pt>
                <c:pt idx="421">
                  <c:v>44853</c:v>
                </c:pt>
                <c:pt idx="422">
                  <c:v>44854</c:v>
                </c:pt>
                <c:pt idx="423">
                  <c:v>44855</c:v>
                </c:pt>
                <c:pt idx="424">
                  <c:v>44858</c:v>
                </c:pt>
                <c:pt idx="425">
                  <c:v>44859</c:v>
                </c:pt>
                <c:pt idx="426">
                  <c:v>44860</c:v>
                </c:pt>
                <c:pt idx="427">
                  <c:v>44861</c:v>
                </c:pt>
                <c:pt idx="428">
                  <c:v>44862</c:v>
                </c:pt>
                <c:pt idx="429">
                  <c:v>44865</c:v>
                </c:pt>
                <c:pt idx="430">
                  <c:v>44866</c:v>
                </c:pt>
                <c:pt idx="431">
                  <c:v>44867</c:v>
                </c:pt>
                <c:pt idx="432">
                  <c:v>44868</c:v>
                </c:pt>
                <c:pt idx="433">
                  <c:v>44869</c:v>
                </c:pt>
                <c:pt idx="434">
                  <c:v>44872</c:v>
                </c:pt>
                <c:pt idx="435">
                  <c:v>44873</c:v>
                </c:pt>
                <c:pt idx="436">
                  <c:v>44874</c:v>
                </c:pt>
                <c:pt idx="437">
                  <c:v>44875</c:v>
                </c:pt>
                <c:pt idx="438">
                  <c:v>44876</c:v>
                </c:pt>
                <c:pt idx="439">
                  <c:v>44879</c:v>
                </c:pt>
                <c:pt idx="440">
                  <c:v>44880</c:v>
                </c:pt>
                <c:pt idx="441">
                  <c:v>44881</c:v>
                </c:pt>
                <c:pt idx="442">
                  <c:v>44882</c:v>
                </c:pt>
                <c:pt idx="443">
                  <c:v>44883</c:v>
                </c:pt>
                <c:pt idx="444">
                  <c:v>44886</c:v>
                </c:pt>
                <c:pt idx="445">
                  <c:v>44887</c:v>
                </c:pt>
                <c:pt idx="446">
                  <c:v>44888</c:v>
                </c:pt>
                <c:pt idx="447">
                  <c:v>44889</c:v>
                </c:pt>
                <c:pt idx="448">
                  <c:v>44890</c:v>
                </c:pt>
                <c:pt idx="449">
                  <c:v>44893</c:v>
                </c:pt>
                <c:pt idx="450">
                  <c:v>44894</c:v>
                </c:pt>
                <c:pt idx="451">
                  <c:v>44895</c:v>
                </c:pt>
                <c:pt idx="452">
                  <c:v>44896</c:v>
                </c:pt>
                <c:pt idx="453">
                  <c:v>44897</c:v>
                </c:pt>
                <c:pt idx="454">
                  <c:v>44900</c:v>
                </c:pt>
                <c:pt idx="455">
                  <c:v>44901</c:v>
                </c:pt>
                <c:pt idx="456">
                  <c:v>44902</c:v>
                </c:pt>
                <c:pt idx="457">
                  <c:v>44903</c:v>
                </c:pt>
                <c:pt idx="458">
                  <c:v>44904</c:v>
                </c:pt>
                <c:pt idx="459">
                  <c:v>44907</c:v>
                </c:pt>
                <c:pt idx="460">
                  <c:v>44908</c:v>
                </c:pt>
                <c:pt idx="461">
                  <c:v>44909</c:v>
                </c:pt>
                <c:pt idx="462">
                  <c:v>44910</c:v>
                </c:pt>
                <c:pt idx="463">
                  <c:v>44911</c:v>
                </c:pt>
                <c:pt idx="464">
                  <c:v>44914</c:v>
                </c:pt>
                <c:pt idx="465">
                  <c:v>44915</c:v>
                </c:pt>
                <c:pt idx="466">
                  <c:v>44916</c:v>
                </c:pt>
                <c:pt idx="467">
                  <c:v>44917</c:v>
                </c:pt>
                <c:pt idx="468">
                  <c:v>44918</c:v>
                </c:pt>
                <c:pt idx="469">
                  <c:v>44921</c:v>
                </c:pt>
                <c:pt idx="470">
                  <c:v>44922</c:v>
                </c:pt>
                <c:pt idx="471">
                  <c:v>44923</c:v>
                </c:pt>
                <c:pt idx="472">
                  <c:v>44924</c:v>
                </c:pt>
                <c:pt idx="473">
                  <c:v>44925</c:v>
                </c:pt>
                <c:pt idx="474">
                  <c:v>44928</c:v>
                </c:pt>
                <c:pt idx="475">
                  <c:v>44929</c:v>
                </c:pt>
                <c:pt idx="476">
                  <c:v>44930</c:v>
                </c:pt>
                <c:pt idx="477">
                  <c:v>44931</c:v>
                </c:pt>
                <c:pt idx="478">
                  <c:v>44932</c:v>
                </c:pt>
                <c:pt idx="479">
                  <c:v>44935</c:v>
                </c:pt>
                <c:pt idx="480">
                  <c:v>44936</c:v>
                </c:pt>
                <c:pt idx="481">
                  <c:v>44937</c:v>
                </c:pt>
                <c:pt idx="482">
                  <c:v>44938</c:v>
                </c:pt>
                <c:pt idx="483">
                  <c:v>44939</c:v>
                </c:pt>
                <c:pt idx="484">
                  <c:v>44942</c:v>
                </c:pt>
                <c:pt idx="485">
                  <c:v>44943</c:v>
                </c:pt>
                <c:pt idx="486">
                  <c:v>44944</c:v>
                </c:pt>
                <c:pt idx="487">
                  <c:v>44945</c:v>
                </c:pt>
                <c:pt idx="488">
                  <c:v>44946</c:v>
                </c:pt>
                <c:pt idx="489">
                  <c:v>44949</c:v>
                </c:pt>
                <c:pt idx="490">
                  <c:v>44950</c:v>
                </c:pt>
                <c:pt idx="491">
                  <c:v>44951</c:v>
                </c:pt>
                <c:pt idx="492">
                  <c:v>44952</c:v>
                </c:pt>
                <c:pt idx="493">
                  <c:v>44953</c:v>
                </c:pt>
                <c:pt idx="494">
                  <c:v>44956</c:v>
                </c:pt>
                <c:pt idx="495">
                  <c:v>44957</c:v>
                </c:pt>
                <c:pt idx="496">
                  <c:v>44958</c:v>
                </c:pt>
                <c:pt idx="497">
                  <c:v>44959</c:v>
                </c:pt>
                <c:pt idx="498">
                  <c:v>44960</c:v>
                </c:pt>
                <c:pt idx="499">
                  <c:v>44963</c:v>
                </c:pt>
                <c:pt idx="500">
                  <c:v>44964</c:v>
                </c:pt>
                <c:pt idx="501">
                  <c:v>44965</c:v>
                </c:pt>
                <c:pt idx="502">
                  <c:v>44966</c:v>
                </c:pt>
                <c:pt idx="503">
                  <c:v>44967</c:v>
                </c:pt>
                <c:pt idx="504">
                  <c:v>44970</c:v>
                </c:pt>
                <c:pt idx="505">
                  <c:v>44971</c:v>
                </c:pt>
                <c:pt idx="506">
                  <c:v>44972</c:v>
                </c:pt>
                <c:pt idx="507">
                  <c:v>44973</c:v>
                </c:pt>
                <c:pt idx="508">
                  <c:v>44974</c:v>
                </c:pt>
                <c:pt idx="509">
                  <c:v>44977</c:v>
                </c:pt>
                <c:pt idx="510">
                  <c:v>44978</c:v>
                </c:pt>
                <c:pt idx="511">
                  <c:v>44979</c:v>
                </c:pt>
                <c:pt idx="512">
                  <c:v>44980</c:v>
                </c:pt>
                <c:pt idx="513">
                  <c:v>44981</c:v>
                </c:pt>
                <c:pt idx="514">
                  <c:v>44984</c:v>
                </c:pt>
                <c:pt idx="515">
                  <c:v>44985</c:v>
                </c:pt>
                <c:pt idx="516">
                  <c:v>44986</c:v>
                </c:pt>
                <c:pt idx="517">
                  <c:v>44987</c:v>
                </c:pt>
                <c:pt idx="518">
                  <c:v>44988</c:v>
                </c:pt>
                <c:pt idx="519">
                  <c:v>44991</c:v>
                </c:pt>
                <c:pt idx="520">
                  <c:v>44992</c:v>
                </c:pt>
                <c:pt idx="521">
                  <c:v>44993</c:v>
                </c:pt>
                <c:pt idx="522">
                  <c:v>44994</c:v>
                </c:pt>
                <c:pt idx="523">
                  <c:v>44995</c:v>
                </c:pt>
                <c:pt idx="524">
                  <c:v>44998</c:v>
                </c:pt>
                <c:pt idx="525">
                  <c:v>44999</c:v>
                </c:pt>
                <c:pt idx="526">
                  <c:v>45000</c:v>
                </c:pt>
                <c:pt idx="527">
                  <c:v>45001</c:v>
                </c:pt>
                <c:pt idx="528">
                  <c:v>45002</c:v>
                </c:pt>
                <c:pt idx="529">
                  <c:v>45005</c:v>
                </c:pt>
                <c:pt idx="530">
                  <c:v>45006</c:v>
                </c:pt>
                <c:pt idx="531">
                  <c:v>45007</c:v>
                </c:pt>
                <c:pt idx="532">
                  <c:v>45008</c:v>
                </c:pt>
                <c:pt idx="533">
                  <c:v>45009</c:v>
                </c:pt>
                <c:pt idx="534">
                  <c:v>45012</c:v>
                </c:pt>
                <c:pt idx="535">
                  <c:v>45013</c:v>
                </c:pt>
                <c:pt idx="536">
                  <c:v>45014</c:v>
                </c:pt>
                <c:pt idx="537">
                  <c:v>45015</c:v>
                </c:pt>
                <c:pt idx="538">
                  <c:v>45016</c:v>
                </c:pt>
                <c:pt idx="539">
                  <c:v>45019</c:v>
                </c:pt>
                <c:pt idx="540">
                  <c:v>45020</c:v>
                </c:pt>
                <c:pt idx="541">
                  <c:v>45021</c:v>
                </c:pt>
                <c:pt idx="542">
                  <c:v>45022</c:v>
                </c:pt>
                <c:pt idx="543">
                  <c:v>45023</c:v>
                </c:pt>
                <c:pt idx="544">
                  <c:v>45026</c:v>
                </c:pt>
                <c:pt idx="545">
                  <c:v>45027</c:v>
                </c:pt>
                <c:pt idx="546">
                  <c:v>45028</c:v>
                </c:pt>
                <c:pt idx="547">
                  <c:v>45029</c:v>
                </c:pt>
                <c:pt idx="548">
                  <c:v>45030</c:v>
                </c:pt>
                <c:pt idx="549">
                  <c:v>45033</c:v>
                </c:pt>
                <c:pt idx="550">
                  <c:v>45034</c:v>
                </c:pt>
                <c:pt idx="551">
                  <c:v>45035</c:v>
                </c:pt>
                <c:pt idx="552">
                  <c:v>45036</c:v>
                </c:pt>
                <c:pt idx="553">
                  <c:v>45037</c:v>
                </c:pt>
                <c:pt idx="554">
                  <c:v>45040</c:v>
                </c:pt>
                <c:pt idx="555">
                  <c:v>45041</c:v>
                </c:pt>
                <c:pt idx="556">
                  <c:v>45042</c:v>
                </c:pt>
                <c:pt idx="557">
                  <c:v>45043</c:v>
                </c:pt>
                <c:pt idx="558">
                  <c:v>45044</c:v>
                </c:pt>
                <c:pt idx="559">
                  <c:v>45047</c:v>
                </c:pt>
                <c:pt idx="560">
                  <c:v>45048</c:v>
                </c:pt>
                <c:pt idx="561">
                  <c:v>45049</c:v>
                </c:pt>
                <c:pt idx="562">
                  <c:v>45050</c:v>
                </c:pt>
                <c:pt idx="563">
                  <c:v>45051</c:v>
                </c:pt>
                <c:pt idx="564">
                  <c:v>45054</c:v>
                </c:pt>
                <c:pt idx="565">
                  <c:v>45055</c:v>
                </c:pt>
                <c:pt idx="566">
                  <c:v>45056</c:v>
                </c:pt>
                <c:pt idx="567">
                  <c:v>45057</c:v>
                </c:pt>
                <c:pt idx="568">
                  <c:v>45058</c:v>
                </c:pt>
                <c:pt idx="569">
                  <c:v>45061</c:v>
                </c:pt>
                <c:pt idx="570">
                  <c:v>45062</c:v>
                </c:pt>
                <c:pt idx="571">
                  <c:v>45063</c:v>
                </c:pt>
                <c:pt idx="572">
                  <c:v>45064</c:v>
                </c:pt>
                <c:pt idx="573">
                  <c:v>45065</c:v>
                </c:pt>
                <c:pt idx="574">
                  <c:v>45068</c:v>
                </c:pt>
                <c:pt idx="575">
                  <c:v>45069</c:v>
                </c:pt>
                <c:pt idx="576">
                  <c:v>45070</c:v>
                </c:pt>
                <c:pt idx="577">
                  <c:v>45071</c:v>
                </c:pt>
                <c:pt idx="578">
                  <c:v>45072</c:v>
                </c:pt>
                <c:pt idx="579">
                  <c:v>45075</c:v>
                </c:pt>
                <c:pt idx="580">
                  <c:v>45076</c:v>
                </c:pt>
                <c:pt idx="581">
                  <c:v>45077</c:v>
                </c:pt>
                <c:pt idx="582">
                  <c:v>45078</c:v>
                </c:pt>
                <c:pt idx="583">
                  <c:v>45079</c:v>
                </c:pt>
                <c:pt idx="584">
                  <c:v>45082</c:v>
                </c:pt>
                <c:pt idx="585">
                  <c:v>45083</c:v>
                </c:pt>
                <c:pt idx="586">
                  <c:v>45084</c:v>
                </c:pt>
                <c:pt idx="587">
                  <c:v>45085</c:v>
                </c:pt>
                <c:pt idx="588">
                  <c:v>45086</c:v>
                </c:pt>
                <c:pt idx="589">
                  <c:v>45089</c:v>
                </c:pt>
                <c:pt idx="590">
                  <c:v>45090</c:v>
                </c:pt>
                <c:pt idx="591">
                  <c:v>45091</c:v>
                </c:pt>
                <c:pt idx="592">
                  <c:v>45092</c:v>
                </c:pt>
                <c:pt idx="593">
                  <c:v>45093</c:v>
                </c:pt>
                <c:pt idx="594">
                  <c:v>45096</c:v>
                </c:pt>
                <c:pt idx="595">
                  <c:v>45097</c:v>
                </c:pt>
                <c:pt idx="596">
                  <c:v>45098</c:v>
                </c:pt>
                <c:pt idx="597">
                  <c:v>45099</c:v>
                </c:pt>
                <c:pt idx="598">
                  <c:v>45100</c:v>
                </c:pt>
                <c:pt idx="599">
                  <c:v>45103</c:v>
                </c:pt>
                <c:pt idx="600">
                  <c:v>45104</c:v>
                </c:pt>
                <c:pt idx="601">
                  <c:v>45105</c:v>
                </c:pt>
                <c:pt idx="602">
                  <c:v>45106</c:v>
                </c:pt>
                <c:pt idx="603">
                  <c:v>45107</c:v>
                </c:pt>
                <c:pt idx="604">
                  <c:v>45110</c:v>
                </c:pt>
                <c:pt idx="605">
                  <c:v>45111</c:v>
                </c:pt>
                <c:pt idx="606">
                  <c:v>45112</c:v>
                </c:pt>
                <c:pt idx="607">
                  <c:v>45113</c:v>
                </c:pt>
                <c:pt idx="608">
                  <c:v>45114</c:v>
                </c:pt>
                <c:pt idx="609">
                  <c:v>45117</c:v>
                </c:pt>
                <c:pt idx="610">
                  <c:v>45118</c:v>
                </c:pt>
                <c:pt idx="611">
                  <c:v>45119</c:v>
                </c:pt>
                <c:pt idx="612">
                  <c:v>45120</c:v>
                </c:pt>
                <c:pt idx="613">
                  <c:v>45121</c:v>
                </c:pt>
                <c:pt idx="614">
                  <c:v>45124</c:v>
                </c:pt>
                <c:pt idx="615">
                  <c:v>45125</c:v>
                </c:pt>
                <c:pt idx="616">
                  <c:v>45126</c:v>
                </c:pt>
                <c:pt idx="617">
                  <c:v>45127</c:v>
                </c:pt>
                <c:pt idx="618">
                  <c:v>45128</c:v>
                </c:pt>
                <c:pt idx="619">
                  <c:v>45131</c:v>
                </c:pt>
                <c:pt idx="620">
                  <c:v>45132</c:v>
                </c:pt>
                <c:pt idx="621">
                  <c:v>45133</c:v>
                </c:pt>
                <c:pt idx="622">
                  <c:v>45134</c:v>
                </c:pt>
                <c:pt idx="623">
                  <c:v>45135</c:v>
                </c:pt>
                <c:pt idx="624">
                  <c:v>45138</c:v>
                </c:pt>
                <c:pt idx="625">
                  <c:v>45139</c:v>
                </c:pt>
                <c:pt idx="626">
                  <c:v>45140</c:v>
                </c:pt>
                <c:pt idx="627">
                  <c:v>45141</c:v>
                </c:pt>
                <c:pt idx="628">
                  <c:v>45142</c:v>
                </c:pt>
                <c:pt idx="629">
                  <c:v>45145</c:v>
                </c:pt>
                <c:pt idx="630">
                  <c:v>45146</c:v>
                </c:pt>
                <c:pt idx="631">
                  <c:v>45147</c:v>
                </c:pt>
                <c:pt idx="632">
                  <c:v>45148</c:v>
                </c:pt>
                <c:pt idx="633">
                  <c:v>45149</c:v>
                </c:pt>
                <c:pt idx="634">
                  <c:v>45152</c:v>
                </c:pt>
                <c:pt idx="635">
                  <c:v>45153</c:v>
                </c:pt>
                <c:pt idx="636">
                  <c:v>45154</c:v>
                </c:pt>
                <c:pt idx="637">
                  <c:v>45155</c:v>
                </c:pt>
                <c:pt idx="638">
                  <c:v>45156</c:v>
                </c:pt>
                <c:pt idx="639">
                  <c:v>45159</c:v>
                </c:pt>
                <c:pt idx="640">
                  <c:v>45160</c:v>
                </c:pt>
                <c:pt idx="641">
                  <c:v>45161</c:v>
                </c:pt>
                <c:pt idx="642">
                  <c:v>45162</c:v>
                </c:pt>
                <c:pt idx="643">
                  <c:v>45163</c:v>
                </c:pt>
                <c:pt idx="644">
                  <c:v>45166</c:v>
                </c:pt>
                <c:pt idx="645">
                  <c:v>45167</c:v>
                </c:pt>
                <c:pt idx="646">
                  <c:v>45168</c:v>
                </c:pt>
                <c:pt idx="647">
                  <c:v>45169</c:v>
                </c:pt>
                <c:pt idx="648">
                  <c:v>45170</c:v>
                </c:pt>
                <c:pt idx="649">
                  <c:v>45173</c:v>
                </c:pt>
                <c:pt idx="650">
                  <c:v>45174</c:v>
                </c:pt>
                <c:pt idx="651">
                  <c:v>45175</c:v>
                </c:pt>
                <c:pt idx="652">
                  <c:v>45176</c:v>
                </c:pt>
                <c:pt idx="653">
                  <c:v>45177</c:v>
                </c:pt>
                <c:pt idx="654">
                  <c:v>45180</c:v>
                </c:pt>
                <c:pt idx="655">
                  <c:v>45181</c:v>
                </c:pt>
                <c:pt idx="656">
                  <c:v>45182</c:v>
                </c:pt>
                <c:pt idx="657">
                  <c:v>45183</c:v>
                </c:pt>
                <c:pt idx="658">
                  <c:v>45184</c:v>
                </c:pt>
                <c:pt idx="659">
                  <c:v>45187</c:v>
                </c:pt>
                <c:pt idx="660">
                  <c:v>45188</c:v>
                </c:pt>
                <c:pt idx="661">
                  <c:v>45189</c:v>
                </c:pt>
                <c:pt idx="662">
                  <c:v>45190</c:v>
                </c:pt>
                <c:pt idx="663">
                  <c:v>45191</c:v>
                </c:pt>
                <c:pt idx="664">
                  <c:v>45194</c:v>
                </c:pt>
                <c:pt idx="665">
                  <c:v>45195</c:v>
                </c:pt>
                <c:pt idx="666">
                  <c:v>45196</c:v>
                </c:pt>
                <c:pt idx="667">
                  <c:v>45197</c:v>
                </c:pt>
                <c:pt idx="668">
                  <c:v>45198</c:v>
                </c:pt>
                <c:pt idx="669">
                  <c:v>45201</c:v>
                </c:pt>
                <c:pt idx="670">
                  <c:v>45202</c:v>
                </c:pt>
                <c:pt idx="671">
                  <c:v>45203</c:v>
                </c:pt>
                <c:pt idx="672">
                  <c:v>45204</c:v>
                </c:pt>
                <c:pt idx="673">
                  <c:v>45205</c:v>
                </c:pt>
                <c:pt idx="674">
                  <c:v>45208</c:v>
                </c:pt>
                <c:pt idx="675">
                  <c:v>45209</c:v>
                </c:pt>
                <c:pt idx="676">
                  <c:v>45210</c:v>
                </c:pt>
                <c:pt idx="677">
                  <c:v>45211</c:v>
                </c:pt>
                <c:pt idx="678">
                  <c:v>45212</c:v>
                </c:pt>
                <c:pt idx="679">
                  <c:v>45215</c:v>
                </c:pt>
                <c:pt idx="680">
                  <c:v>45216</c:v>
                </c:pt>
                <c:pt idx="681">
                  <c:v>45217</c:v>
                </c:pt>
                <c:pt idx="682">
                  <c:v>45218</c:v>
                </c:pt>
                <c:pt idx="683">
                  <c:v>45219</c:v>
                </c:pt>
                <c:pt idx="684">
                  <c:v>45222</c:v>
                </c:pt>
                <c:pt idx="685">
                  <c:v>45223</c:v>
                </c:pt>
                <c:pt idx="686">
                  <c:v>45224</c:v>
                </c:pt>
                <c:pt idx="687">
                  <c:v>45225</c:v>
                </c:pt>
                <c:pt idx="688">
                  <c:v>45226</c:v>
                </c:pt>
                <c:pt idx="689">
                  <c:v>45229</c:v>
                </c:pt>
                <c:pt idx="690">
                  <c:v>45230</c:v>
                </c:pt>
                <c:pt idx="691">
                  <c:v>45231</c:v>
                </c:pt>
                <c:pt idx="692">
                  <c:v>45232</c:v>
                </c:pt>
                <c:pt idx="693">
                  <c:v>45233</c:v>
                </c:pt>
                <c:pt idx="694">
                  <c:v>45236</c:v>
                </c:pt>
                <c:pt idx="695">
                  <c:v>45237</c:v>
                </c:pt>
                <c:pt idx="696">
                  <c:v>45238</c:v>
                </c:pt>
                <c:pt idx="697">
                  <c:v>45239</c:v>
                </c:pt>
                <c:pt idx="698">
                  <c:v>45240</c:v>
                </c:pt>
                <c:pt idx="699">
                  <c:v>45243</c:v>
                </c:pt>
                <c:pt idx="700">
                  <c:v>45244</c:v>
                </c:pt>
                <c:pt idx="701">
                  <c:v>45245</c:v>
                </c:pt>
                <c:pt idx="702">
                  <c:v>45246</c:v>
                </c:pt>
                <c:pt idx="703">
                  <c:v>45247</c:v>
                </c:pt>
                <c:pt idx="704">
                  <c:v>45250</c:v>
                </c:pt>
                <c:pt idx="705">
                  <c:v>45251</c:v>
                </c:pt>
                <c:pt idx="706">
                  <c:v>45252</c:v>
                </c:pt>
                <c:pt idx="707">
                  <c:v>45253</c:v>
                </c:pt>
                <c:pt idx="708">
                  <c:v>45254</c:v>
                </c:pt>
                <c:pt idx="709">
                  <c:v>45257</c:v>
                </c:pt>
                <c:pt idx="710">
                  <c:v>45258</c:v>
                </c:pt>
                <c:pt idx="711">
                  <c:v>45259</c:v>
                </c:pt>
                <c:pt idx="712">
                  <c:v>45260</c:v>
                </c:pt>
                <c:pt idx="713">
                  <c:v>45261</c:v>
                </c:pt>
                <c:pt idx="714">
                  <c:v>45264</c:v>
                </c:pt>
                <c:pt idx="715">
                  <c:v>45265</c:v>
                </c:pt>
                <c:pt idx="716">
                  <c:v>45266</c:v>
                </c:pt>
                <c:pt idx="717">
                  <c:v>45267</c:v>
                </c:pt>
                <c:pt idx="718">
                  <c:v>45268</c:v>
                </c:pt>
                <c:pt idx="719">
                  <c:v>45271</c:v>
                </c:pt>
                <c:pt idx="720">
                  <c:v>45272</c:v>
                </c:pt>
                <c:pt idx="721">
                  <c:v>45273</c:v>
                </c:pt>
                <c:pt idx="722">
                  <c:v>45274</c:v>
                </c:pt>
                <c:pt idx="723">
                  <c:v>45275</c:v>
                </c:pt>
                <c:pt idx="724">
                  <c:v>45278</c:v>
                </c:pt>
                <c:pt idx="725">
                  <c:v>45279</c:v>
                </c:pt>
                <c:pt idx="726">
                  <c:v>45280</c:v>
                </c:pt>
                <c:pt idx="727">
                  <c:v>45281</c:v>
                </c:pt>
                <c:pt idx="728">
                  <c:v>45282</c:v>
                </c:pt>
                <c:pt idx="729">
                  <c:v>45285</c:v>
                </c:pt>
                <c:pt idx="730">
                  <c:v>45286</c:v>
                </c:pt>
                <c:pt idx="731">
                  <c:v>45287</c:v>
                </c:pt>
                <c:pt idx="732">
                  <c:v>45288</c:v>
                </c:pt>
                <c:pt idx="733">
                  <c:v>45289</c:v>
                </c:pt>
                <c:pt idx="734">
                  <c:v>45292</c:v>
                </c:pt>
                <c:pt idx="735">
                  <c:v>45293</c:v>
                </c:pt>
                <c:pt idx="736">
                  <c:v>45294</c:v>
                </c:pt>
                <c:pt idx="737">
                  <c:v>45295</c:v>
                </c:pt>
                <c:pt idx="738">
                  <c:v>45296</c:v>
                </c:pt>
                <c:pt idx="739">
                  <c:v>45299</c:v>
                </c:pt>
                <c:pt idx="740">
                  <c:v>45300</c:v>
                </c:pt>
                <c:pt idx="741">
                  <c:v>45301</c:v>
                </c:pt>
                <c:pt idx="742">
                  <c:v>45302</c:v>
                </c:pt>
                <c:pt idx="743">
                  <c:v>45303</c:v>
                </c:pt>
                <c:pt idx="744">
                  <c:v>45306</c:v>
                </c:pt>
                <c:pt idx="745">
                  <c:v>45307</c:v>
                </c:pt>
                <c:pt idx="746">
                  <c:v>45308</c:v>
                </c:pt>
                <c:pt idx="747">
                  <c:v>45309</c:v>
                </c:pt>
                <c:pt idx="748">
                  <c:v>45310</c:v>
                </c:pt>
                <c:pt idx="749">
                  <c:v>45313</c:v>
                </c:pt>
                <c:pt idx="750">
                  <c:v>45314</c:v>
                </c:pt>
                <c:pt idx="751">
                  <c:v>45315</c:v>
                </c:pt>
                <c:pt idx="752">
                  <c:v>45316</c:v>
                </c:pt>
                <c:pt idx="753">
                  <c:v>45317</c:v>
                </c:pt>
                <c:pt idx="754">
                  <c:v>45320</c:v>
                </c:pt>
                <c:pt idx="755">
                  <c:v>45321</c:v>
                </c:pt>
                <c:pt idx="756">
                  <c:v>45322</c:v>
                </c:pt>
                <c:pt idx="757">
                  <c:v>45323</c:v>
                </c:pt>
                <c:pt idx="758">
                  <c:v>45324</c:v>
                </c:pt>
                <c:pt idx="759">
                  <c:v>45327</c:v>
                </c:pt>
                <c:pt idx="760">
                  <c:v>45328</c:v>
                </c:pt>
                <c:pt idx="761">
                  <c:v>45329</c:v>
                </c:pt>
                <c:pt idx="762">
                  <c:v>45330</c:v>
                </c:pt>
                <c:pt idx="763">
                  <c:v>45331</c:v>
                </c:pt>
                <c:pt idx="764">
                  <c:v>45334</c:v>
                </c:pt>
                <c:pt idx="765">
                  <c:v>45335</c:v>
                </c:pt>
                <c:pt idx="766">
                  <c:v>45336</c:v>
                </c:pt>
                <c:pt idx="767">
                  <c:v>45337</c:v>
                </c:pt>
                <c:pt idx="768">
                  <c:v>45338</c:v>
                </c:pt>
                <c:pt idx="769">
                  <c:v>45341</c:v>
                </c:pt>
                <c:pt idx="770">
                  <c:v>45342</c:v>
                </c:pt>
                <c:pt idx="771">
                  <c:v>45343</c:v>
                </c:pt>
                <c:pt idx="772">
                  <c:v>45344</c:v>
                </c:pt>
                <c:pt idx="773">
                  <c:v>45345</c:v>
                </c:pt>
                <c:pt idx="774">
                  <c:v>45348</c:v>
                </c:pt>
                <c:pt idx="775">
                  <c:v>45349</c:v>
                </c:pt>
                <c:pt idx="776">
                  <c:v>45350</c:v>
                </c:pt>
                <c:pt idx="777">
                  <c:v>45351</c:v>
                </c:pt>
                <c:pt idx="778">
                  <c:v>45352</c:v>
                </c:pt>
                <c:pt idx="779">
                  <c:v>45355</c:v>
                </c:pt>
                <c:pt idx="780">
                  <c:v>45356</c:v>
                </c:pt>
                <c:pt idx="781">
                  <c:v>45357</c:v>
                </c:pt>
                <c:pt idx="782">
                  <c:v>45358</c:v>
                </c:pt>
                <c:pt idx="783">
                  <c:v>45359</c:v>
                </c:pt>
                <c:pt idx="784">
                  <c:v>45362</c:v>
                </c:pt>
                <c:pt idx="785">
                  <c:v>45363</c:v>
                </c:pt>
                <c:pt idx="786">
                  <c:v>45364</c:v>
                </c:pt>
                <c:pt idx="787">
                  <c:v>45365</c:v>
                </c:pt>
                <c:pt idx="788">
                  <c:v>45366</c:v>
                </c:pt>
                <c:pt idx="789">
                  <c:v>45369</c:v>
                </c:pt>
                <c:pt idx="790">
                  <c:v>45370</c:v>
                </c:pt>
                <c:pt idx="791">
                  <c:v>45371</c:v>
                </c:pt>
                <c:pt idx="792">
                  <c:v>45372</c:v>
                </c:pt>
                <c:pt idx="793">
                  <c:v>45373</c:v>
                </c:pt>
                <c:pt idx="794">
                  <c:v>45376</c:v>
                </c:pt>
                <c:pt idx="795">
                  <c:v>45377</c:v>
                </c:pt>
                <c:pt idx="796">
                  <c:v>45378</c:v>
                </c:pt>
                <c:pt idx="797">
                  <c:v>45379</c:v>
                </c:pt>
                <c:pt idx="798">
                  <c:v>45380</c:v>
                </c:pt>
                <c:pt idx="799">
                  <c:v>45383</c:v>
                </c:pt>
                <c:pt idx="800">
                  <c:v>45384</c:v>
                </c:pt>
                <c:pt idx="801">
                  <c:v>45385</c:v>
                </c:pt>
                <c:pt idx="802">
                  <c:v>45386</c:v>
                </c:pt>
                <c:pt idx="803">
                  <c:v>45387</c:v>
                </c:pt>
                <c:pt idx="804">
                  <c:v>45390</c:v>
                </c:pt>
                <c:pt idx="805">
                  <c:v>45391</c:v>
                </c:pt>
                <c:pt idx="806">
                  <c:v>45392</c:v>
                </c:pt>
                <c:pt idx="807">
                  <c:v>45393</c:v>
                </c:pt>
                <c:pt idx="808">
                  <c:v>45394</c:v>
                </c:pt>
                <c:pt idx="809">
                  <c:v>45397</c:v>
                </c:pt>
                <c:pt idx="810">
                  <c:v>45398</c:v>
                </c:pt>
                <c:pt idx="811">
                  <c:v>45399</c:v>
                </c:pt>
                <c:pt idx="812">
                  <c:v>45400</c:v>
                </c:pt>
                <c:pt idx="813">
                  <c:v>45401</c:v>
                </c:pt>
                <c:pt idx="814">
                  <c:v>45404</c:v>
                </c:pt>
                <c:pt idx="815">
                  <c:v>45405</c:v>
                </c:pt>
                <c:pt idx="816">
                  <c:v>45406</c:v>
                </c:pt>
                <c:pt idx="817">
                  <c:v>45407</c:v>
                </c:pt>
                <c:pt idx="818">
                  <c:v>45408</c:v>
                </c:pt>
                <c:pt idx="819">
                  <c:v>45411</c:v>
                </c:pt>
                <c:pt idx="820">
                  <c:v>45412</c:v>
                </c:pt>
                <c:pt idx="821">
                  <c:v>45413</c:v>
                </c:pt>
                <c:pt idx="822">
                  <c:v>45414</c:v>
                </c:pt>
                <c:pt idx="823">
                  <c:v>45415</c:v>
                </c:pt>
                <c:pt idx="824">
                  <c:v>45418</c:v>
                </c:pt>
                <c:pt idx="825">
                  <c:v>45419</c:v>
                </c:pt>
                <c:pt idx="826">
                  <c:v>45420</c:v>
                </c:pt>
                <c:pt idx="827">
                  <c:v>45421</c:v>
                </c:pt>
                <c:pt idx="828">
                  <c:v>45422</c:v>
                </c:pt>
                <c:pt idx="829">
                  <c:v>45425</c:v>
                </c:pt>
                <c:pt idx="830">
                  <c:v>45426</c:v>
                </c:pt>
                <c:pt idx="831">
                  <c:v>45427</c:v>
                </c:pt>
                <c:pt idx="832">
                  <c:v>45428</c:v>
                </c:pt>
                <c:pt idx="833">
                  <c:v>45429</c:v>
                </c:pt>
                <c:pt idx="834">
                  <c:v>45432</c:v>
                </c:pt>
                <c:pt idx="835">
                  <c:v>45433</c:v>
                </c:pt>
                <c:pt idx="836">
                  <c:v>45434</c:v>
                </c:pt>
                <c:pt idx="837">
                  <c:v>45435</c:v>
                </c:pt>
                <c:pt idx="838">
                  <c:v>45436</c:v>
                </c:pt>
                <c:pt idx="839">
                  <c:v>45439</c:v>
                </c:pt>
                <c:pt idx="840">
                  <c:v>45440</c:v>
                </c:pt>
                <c:pt idx="841">
                  <c:v>45441</c:v>
                </c:pt>
                <c:pt idx="842">
                  <c:v>45442</c:v>
                </c:pt>
                <c:pt idx="843">
                  <c:v>45443</c:v>
                </c:pt>
                <c:pt idx="844">
                  <c:v>45446</c:v>
                </c:pt>
                <c:pt idx="845">
                  <c:v>45447</c:v>
                </c:pt>
                <c:pt idx="846">
                  <c:v>45448</c:v>
                </c:pt>
                <c:pt idx="847">
                  <c:v>45449</c:v>
                </c:pt>
                <c:pt idx="848">
                  <c:v>45450</c:v>
                </c:pt>
                <c:pt idx="849">
                  <c:v>45453</c:v>
                </c:pt>
                <c:pt idx="850">
                  <c:v>45454</c:v>
                </c:pt>
                <c:pt idx="851">
                  <c:v>45455</c:v>
                </c:pt>
                <c:pt idx="852">
                  <c:v>45456</c:v>
                </c:pt>
                <c:pt idx="853">
                  <c:v>45457</c:v>
                </c:pt>
                <c:pt idx="854">
                  <c:v>45460</c:v>
                </c:pt>
                <c:pt idx="855">
                  <c:v>45461</c:v>
                </c:pt>
                <c:pt idx="856">
                  <c:v>45462</c:v>
                </c:pt>
                <c:pt idx="857">
                  <c:v>45463</c:v>
                </c:pt>
                <c:pt idx="858">
                  <c:v>45464</c:v>
                </c:pt>
                <c:pt idx="859">
                  <c:v>45467</c:v>
                </c:pt>
                <c:pt idx="860">
                  <c:v>45468</c:v>
                </c:pt>
                <c:pt idx="861">
                  <c:v>45469</c:v>
                </c:pt>
                <c:pt idx="862">
                  <c:v>45470</c:v>
                </c:pt>
                <c:pt idx="863">
                  <c:v>45471</c:v>
                </c:pt>
                <c:pt idx="864">
                  <c:v>45474</c:v>
                </c:pt>
                <c:pt idx="865">
                  <c:v>45475</c:v>
                </c:pt>
                <c:pt idx="866">
                  <c:v>45476</c:v>
                </c:pt>
                <c:pt idx="867">
                  <c:v>45477</c:v>
                </c:pt>
                <c:pt idx="868">
                  <c:v>45478</c:v>
                </c:pt>
                <c:pt idx="869">
                  <c:v>45481</c:v>
                </c:pt>
                <c:pt idx="870">
                  <c:v>45482</c:v>
                </c:pt>
                <c:pt idx="871">
                  <c:v>45483</c:v>
                </c:pt>
                <c:pt idx="872">
                  <c:v>45484</c:v>
                </c:pt>
                <c:pt idx="873">
                  <c:v>45485</c:v>
                </c:pt>
                <c:pt idx="874">
                  <c:v>45488</c:v>
                </c:pt>
                <c:pt idx="875">
                  <c:v>45489</c:v>
                </c:pt>
                <c:pt idx="876">
                  <c:v>45490</c:v>
                </c:pt>
                <c:pt idx="877">
                  <c:v>45491</c:v>
                </c:pt>
                <c:pt idx="878">
                  <c:v>45492</c:v>
                </c:pt>
                <c:pt idx="879">
                  <c:v>45495</c:v>
                </c:pt>
                <c:pt idx="880">
                  <c:v>45496</c:v>
                </c:pt>
                <c:pt idx="881">
                  <c:v>45497</c:v>
                </c:pt>
                <c:pt idx="882">
                  <c:v>45498</c:v>
                </c:pt>
                <c:pt idx="883">
                  <c:v>45499</c:v>
                </c:pt>
                <c:pt idx="884">
                  <c:v>45502</c:v>
                </c:pt>
                <c:pt idx="885">
                  <c:v>45503</c:v>
                </c:pt>
                <c:pt idx="886">
                  <c:v>45504</c:v>
                </c:pt>
                <c:pt idx="887">
                  <c:v>45505</c:v>
                </c:pt>
                <c:pt idx="888">
                  <c:v>45506</c:v>
                </c:pt>
                <c:pt idx="889">
                  <c:v>45509</c:v>
                </c:pt>
                <c:pt idx="890">
                  <c:v>45510</c:v>
                </c:pt>
                <c:pt idx="891">
                  <c:v>45511</c:v>
                </c:pt>
                <c:pt idx="892">
                  <c:v>45512</c:v>
                </c:pt>
                <c:pt idx="893">
                  <c:v>45513</c:v>
                </c:pt>
                <c:pt idx="894">
                  <c:v>45516</c:v>
                </c:pt>
                <c:pt idx="895">
                  <c:v>45517</c:v>
                </c:pt>
                <c:pt idx="896">
                  <c:v>45518</c:v>
                </c:pt>
                <c:pt idx="897">
                  <c:v>45519</c:v>
                </c:pt>
                <c:pt idx="898">
                  <c:v>45520</c:v>
                </c:pt>
                <c:pt idx="899">
                  <c:v>45523</c:v>
                </c:pt>
                <c:pt idx="900">
                  <c:v>45524</c:v>
                </c:pt>
                <c:pt idx="901">
                  <c:v>45525</c:v>
                </c:pt>
                <c:pt idx="902">
                  <c:v>45526</c:v>
                </c:pt>
                <c:pt idx="903">
                  <c:v>45527</c:v>
                </c:pt>
                <c:pt idx="904">
                  <c:v>45530</c:v>
                </c:pt>
                <c:pt idx="905">
                  <c:v>45531</c:v>
                </c:pt>
                <c:pt idx="906">
                  <c:v>45532</c:v>
                </c:pt>
                <c:pt idx="907">
                  <c:v>45533</c:v>
                </c:pt>
                <c:pt idx="908">
                  <c:v>45534</c:v>
                </c:pt>
                <c:pt idx="909">
                  <c:v>45537</c:v>
                </c:pt>
                <c:pt idx="910">
                  <c:v>45538</c:v>
                </c:pt>
                <c:pt idx="911">
                  <c:v>45539</c:v>
                </c:pt>
                <c:pt idx="912">
                  <c:v>45540</c:v>
                </c:pt>
                <c:pt idx="913">
                  <c:v>45541</c:v>
                </c:pt>
                <c:pt idx="914">
                  <c:v>45544</c:v>
                </c:pt>
                <c:pt idx="915">
                  <c:v>45545</c:v>
                </c:pt>
                <c:pt idx="916">
                  <c:v>45546</c:v>
                </c:pt>
                <c:pt idx="917">
                  <c:v>45547</c:v>
                </c:pt>
                <c:pt idx="918">
                  <c:v>45548</c:v>
                </c:pt>
                <c:pt idx="919">
                  <c:v>45551</c:v>
                </c:pt>
                <c:pt idx="920">
                  <c:v>45552</c:v>
                </c:pt>
                <c:pt idx="921">
                  <c:v>45553</c:v>
                </c:pt>
                <c:pt idx="922">
                  <c:v>45554</c:v>
                </c:pt>
                <c:pt idx="923">
                  <c:v>45555</c:v>
                </c:pt>
                <c:pt idx="924">
                  <c:v>45558</c:v>
                </c:pt>
                <c:pt idx="925">
                  <c:v>45559</c:v>
                </c:pt>
                <c:pt idx="926">
                  <c:v>45560</c:v>
                </c:pt>
                <c:pt idx="927">
                  <c:v>45561</c:v>
                </c:pt>
                <c:pt idx="928">
                  <c:v>45562</c:v>
                </c:pt>
                <c:pt idx="929">
                  <c:v>45565</c:v>
                </c:pt>
                <c:pt idx="930">
                  <c:v>45566</c:v>
                </c:pt>
                <c:pt idx="931">
                  <c:v>45567</c:v>
                </c:pt>
                <c:pt idx="932">
                  <c:v>45568</c:v>
                </c:pt>
                <c:pt idx="933">
                  <c:v>45569</c:v>
                </c:pt>
                <c:pt idx="934">
                  <c:v>45572</c:v>
                </c:pt>
                <c:pt idx="935">
                  <c:v>45573</c:v>
                </c:pt>
                <c:pt idx="936">
                  <c:v>45574</c:v>
                </c:pt>
                <c:pt idx="937">
                  <c:v>45575</c:v>
                </c:pt>
                <c:pt idx="938">
                  <c:v>45576</c:v>
                </c:pt>
                <c:pt idx="939">
                  <c:v>45579</c:v>
                </c:pt>
                <c:pt idx="940">
                  <c:v>45580</c:v>
                </c:pt>
                <c:pt idx="941">
                  <c:v>45581</c:v>
                </c:pt>
                <c:pt idx="942">
                  <c:v>45582</c:v>
                </c:pt>
                <c:pt idx="943">
                  <c:v>45583</c:v>
                </c:pt>
                <c:pt idx="944">
                  <c:v>45586</c:v>
                </c:pt>
                <c:pt idx="945">
                  <c:v>45587</c:v>
                </c:pt>
                <c:pt idx="946">
                  <c:v>45588</c:v>
                </c:pt>
                <c:pt idx="947">
                  <c:v>45589</c:v>
                </c:pt>
                <c:pt idx="948">
                  <c:v>45590</c:v>
                </c:pt>
                <c:pt idx="949">
                  <c:v>45593</c:v>
                </c:pt>
                <c:pt idx="950">
                  <c:v>45594</c:v>
                </c:pt>
                <c:pt idx="951">
                  <c:v>45595</c:v>
                </c:pt>
                <c:pt idx="952">
                  <c:v>45596</c:v>
                </c:pt>
                <c:pt idx="953">
                  <c:v>45597</c:v>
                </c:pt>
                <c:pt idx="954">
                  <c:v>45600</c:v>
                </c:pt>
                <c:pt idx="955">
                  <c:v>45601</c:v>
                </c:pt>
                <c:pt idx="956">
                  <c:v>45602</c:v>
                </c:pt>
                <c:pt idx="957">
                  <c:v>45603</c:v>
                </c:pt>
                <c:pt idx="958">
                  <c:v>45604</c:v>
                </c:pt>
                <c:pt idx="959">
                  <c:v>45607</c:v>
                </c:pt>
                <c:pt idx="960">
                  <c:v>45608</c:v>
                </c:pt>
                <c:pt idx="961">
                  <c:v>45609</c:v>
                </c:pt>
                <c:pt idx="962">
                  <c:v>45610</c:v>
                </c:pt>
                <c:pt idx="963">
                  <c:v>45611</c:v>
                </c:pt>
                <c:pt idx="964">
                  <c:v>45614</c:v>
                </c:pt>
                <c:pt idx="965">
                  <c:v>45615</c:v>
                </c:pt>
                <c:pt idx="966">
                  <c:v>45616</c:v>
                </c:pt>
                <c:pt idx="967">
                  <c:v>45617</c:v>
                </c:pt>
                <c:pt idx="968">
                  <c:v>45618</c:v>
                </c:pt>
                <c:pt idx="969">
                  <c:v>45621</c:v>
                </c:pt>
                <c:pt idx="970">
                  <c:v>45622</c:v>
                </c:pt>
                <c:pt idx="971">
                  <c:v>45623</c:v>
                </c:pt>
                <c:pt idx="972">
                  <c:v>45624</c:v>
                </c:pt>
                <c:pt idx="973">
                  <c:v>45625</c:v>
                </c:pt>
                <c:pt idx="974">
                  <c:v>45628</c:v>
                </c:pt>
                <c:pt idx="975">
                  <c:v>45629</c:v>
                </c:pt>
                <c:pt idx="976">
                  <c:v>45630</c:v>
                </c:pt>
                <c:pt idx="977">
                  <c:v>45631</c:v>
                </c:pt>
                <c:pt idx="978">
                  <c:v>45632</c:v>
                </c:pt>
                <c:pt idx="979">
                  <c:v>45635</c:v>
                </c:pt>
                <c:pt idx="980">
                  <c:v>45636</c:v>
                </c:pt>
                <c:pt idx="981">
                  <c:v>45637</c:v>
                </c:pt>
                <c:pt idx="982">
                  <c:v>45638</c:v>
                </c:pt>
                <c:pt idx="983">
                  <c:v>45639</c:v>
                </c:pt>
                <c:pt idx="984">
                  <c:v>45642</c:v>
                </c:pt>
                <c:pt idx="985">
                  <c:v>45643</c:v>
                </c:pt>
                <c:pt idx="986">
                  <c:v>45644</c:v>
                </c:pt>
                <c:pt idx="987">
                  <c:v>45645</c:v>
                </c:pt>
                <c:pt idx="988">
                  <c:v>45646</c:v>
                </c:pt>
                <c:pt idx="989">
                  <c:v>45649</c:v>
                </c:pt>
                <c:pt idx="990">
                  <c:v>45650</c:v>
                </c:pt>
                <c:pt idx="991">
                  <c:v>45651</c:v>
                </c:pt>
                <c:pt idx="992">
                  <c:v>45652</c:v>
                </c:pt>
                <c:pt idx="993">
                  <c:v>45653</c:v>
                </c:pt>
                <c:pt idx="994">
                  <c:v>45656</c:v>
                </c:pt>
                <c:pt idx="995">
                  <c:v>45657</c:v>
                </c:pt>
                <c:pt idx="996">
                  <c:v>45658</c:v>
                </c:pt>
                <c:pt idx="997">
                  <c:v>45659</c:v>
                </c:pt>
                <c:pt idx="998">
                  <c:v>45660</c:v>
                </c:pt>
                <c:pt idx="999">
                  <c:v>45663</c:v>
                </c:pt>
                <c:pt idx="1000">
                  <c:v>45664</c:v>
                </c:pt>
                <c:pt idx="1001">
                  <c:v>45665</c:v>
                </c:pt>
                <c:pt idx="1002">
                  <c:v>45666</c:v>
                </c:pt>
                <c:pt idx="1003">
                  <c:v>45667</c:v>
                </c:pt>
                <c:pt idx="1004">
                  <c:v>45670</c:v>
                </c:pt>
                <c:pt idx="1005">
                  <c:v>45671</c:v>
                </c:pt>
                <c:pt idx="1006">
                  <c:v>45672</c:v>
                </c:pt>
                <c:pt idx="1007">
                  <c:v>45673</c:v>
                </c:pt>
                <c:pt idx="1008">
                  <c:v>45674</c:v>
                </c:pt>
                <c:pt idx="1009">
                  <c:v>45677</c:v>
                </c:pt>
                <c:pt idx="1010">
                  <c:v>45678</c:v>
                </c:pt>
                <c:pt idx="1011">
                  <c:v>45679</c:v>
                </c:pt>
                <c:pt idx="1012">
                  <c:v>45680</c:v>
                </c:pt>
                <c:pt idx="1013">
                  <c:v>45681</c:v>
                </c:pt>
                <c:pt idx="1014">
                  <c:v>45684</c:v>
                </c:pt>
                <c:pt idx="1015">
                  <c:v>45685</c:v>
                </c:pt>
                <c:pt idx="1016">
                  <c:v>45686</c:v>
                </c:pt>
                <c:pt idx="1017">
                  <c:v>45687</c:v>
                </c:pt>
                <c:pt idx="1018">
                  <c:v>45688</c:v>
                </c:pt>
                <c:pt idx="1019">
                  <c:v>45691</c:v>
                </c:pt>
                <c:pt idx="1020">
                  <c:v>45692</c:v>
                </c:pt>
                <c:pt idx="1021">
                  <c:v>45693</c:v>
                </c:pt>
                <c:pt idx="1022">
                  <c:v>45694</c:v>
                </c:pt>
                <c:pt idx="1023">
                  <c:v>45695</c:v>
                </c:pt>
                <c:pt idx="1024">
                  <c:v>45698</c:v>
                </c:pt>
                <c:pt idx="1025">
                  <c:v>45699</c:v>
                </c:pt>
                <c:pt idx="1026">
                  <c:v>45700</c:v>
                </c:pt>
                <c:pt idx="1027">
                  <c:v>45701</c:v>
                </c:pt>
                <c:pt idx="1028">
                  <c:v>45702</c:v>
                </c:pt>
                <c:pt idx="1029">
                  <c:v>45705</c:v>
                </c:pt>
                <c:pt idx="1030">
                  <c:v>45706</c:v>
                </c:pt>
                <c:pt idx="1031">
                  <c:v>45707</c:v>
                </c:pt>
                <c:pt idx="1032">
                  <c:v>45708</c:v>
                </c:pt>
                <c:pt idx="1033">
                  <c:v>45709</c:v>
                </c:pt>
                <c:pt idx="1034">
                  <c:v>45712</c:v>
                </c:pt>
                <c:pt idx="1035">
                  <c:v>45713</c:v>
                </c:pt>
                <c:pt idx="1036">
                  <c:v>45714</c:v>
                </c:pt>
                <c:pt idx="1037">
                  <c:v>45715</c:v>
                </c:pt>
                <c:pt idx="1038">
                  <c:v>45716</c:v>
                </c:pt>
                <c:pt idx="1039">
                  <c:v>45719</c:v>
                </c:pt>
                <c:pt idx="1040">
                  <c:v>45720</c:v>
                </c:pt>
                <c:pt idx="1041">
                  <c:v>45721</c:v>
                </c:pt>
                <c:pt idx="1042">
                  <c:v>45722</c:v>
                </c:pt>
                <c:pt idx="1043">
                  <c:v>45723</c:v>
                </c:pt>
                <c:pt idx="1044">
                  <c:v>45726</c:v>
                </c:pt>
                <c:pt idx="1045">
                  <c:v>45727</c:v>
                </c:pt>
                <c:pt idx="1046">
                  <c:v>45728</c:v>
                </c:pt>
                <c:pt idx="1047">
                  <c:v>45729</c:v>
                </c:pt>
                <c:pt idx="1048">
                  <c:v>45730</c:v>
                </c:pt>
                <c:pt idx="1049">
                  <c:v>45733</c:v>
                </c:pt>
                <c:pt idx="1050">
                  <c:v>45734</c:v>
                </c:pt>
                <c:pt idx="1051">
                  <c:v>45735</c:v>
                </c:pt>
                <c:pt idx="1052">
                  <c:v>45736</c:v>
                </c:pt>
                <c:pt idx="1053">
                  <c:v>45737</c:v>
                </c:pt>
                <c:pt idx="1054">
                  <c:v>45740</c:v>
                </c:pt>
                <c:pt idx="1055">
                  <c:v>45741</c:v>
                </c:pt>
                <c:pt idx="1056">
                  <c:v>45742</c:v>
                </c:pt>
                <c:pt idx="1057">
                  <c:v>45743</c:v>
                </c:pt>
                <c:pt idx="1058">
                  <c:v>45744</c:v>
                </c:pt>
                <c:pt idx="1059">
                  <c:v>45747</c:v>
                </c:pt>
                <c:pt idx="1060">
                  <c:v>45748</c:v>
                </c:pt>
                <c:pt idx="1061">
                  <c:v>45749</c:v>
                </c:pt>
                <c:pt idx="1062">
                  <c:v>45750</c:v>
                </c:pt>
                <c:pt idx="1063">
                  <c:v>45751</c:v>
                </c:pt>
                <c:pt idx="1064">
                  <c:v>45754</c:v>
                </c:pt>
                <c:pt idx="1065">
                  <c:v>45755</c:v>
                </c:pt>
                <c:pt idx="1066">
                  <c:v>45756</c:v>
                </c:pt>
                <c:pt idx="1067">
                  <c:v>45757</c:v>
                </c:pt>
                <c:pt idx="1068">
                  <c:v>45758</c:v>
                </c:pt>
                <c:pt idx="1069">
                  <c:v>45761</c:v>
                </c:pt>
                <c:pt idx="1070">
                  <c:v>45762</c:v>
                </c:pt>
                <c:pt idx="1071">
                  <c:v>45763</c:v>
                </c:pt>
                <c:pt idx="1072">
                  <c:v>45764</c:v>
                </c:pt>
                <c:pt idx="1073">
                  <c:v>45765</c:v>
                </c:pt>
                <c:pt idx="1074">
                  <c:v>45768</c:v>
                </c:pt>
                <c:pt idx="1075">
                  <c:v>45769</c:v>
                </c:pt>
                <c:pt idx="1076">
                  <c:v>45770</c:v>
                </c:pt>
                <c:pt idx="1077">
                  <c:v>45771</c:v>
                </c:pt>
                <c:pt idx="1078">
                  <c:v>45772</c:v>
                </c:pt>
                <c:pt idx="1079">
                  <c:v>45775</c:v>
                </c:pt>
                <c:pt idx="1080">
                  <c:v>45776</c:v>
                </c:pt>
                <c:pt idx="1081">
                  <c:v>45777</c:v>
                </c:pt>
                <c:pt idx="1082">
                  <c:v>45778</c:v>
                </c:pt>
                <c:pt idx="1083">
                  <c:v>45779</c:v>
                </c:pt>
                <c:pt idx="1084">
                  <c:v>45782</c:v>
                </c:pt>
                <c:pt idx="1085">
                  <c:v>45783</c:v>
                </c:pt>
                <c:pt idx="1086">
                  <c:v>45784</c:v>
                </c:pt>
                <c:pt idx="1087">
                  <c:v>45785</c:v>
                </c:pt>
                <c:pt idx="1088">
                  <c:v>45786</c:v>
                </c:pt>
                <c:pt idx="1089">
                  <c:v>45789</c:v>
                </c:pt>
                <c:pt idx="1090">
                  <c:v>45790</c:v>
                </c:pt>
                <c:pt idx="1091">
                  <c:v>45791</c:v>
                </c:pt>
                <c:pt idx="1092">
                  <c:v>45792</c:v>
                </c:pt>
                <c:pt idx="1093">
                  <c:v>45793</c:v>
                </c:pt>
                <c:pt idx="1094">
                  <c:v>45796</c:v>
                </c:pt>
                <c:pt idx="1095">
                  <c:v>45797</c:v>
                </c:pt>
                <c:pt idx="1096">
                  <c:v>45798</c:v>
                </c:pt>
                <c:pt idx="1097">
                  <c:v>45799</c:v>
                </c:pt>
                <c:pt idx="1098">
                  <c:v>45800</c:v>
                </c:pt>
                <c:pt idx="1099">
                  <c:v>45803</c:v>
                </c:pt>
                <c:pt idx="1100">
                  <c:v>45804</c:v>
                </c:pt>
                <c:pt idx="1101">
                  <c:v>45805</c:v>
                </c:pt>
                <c:pt idx="1102">
                  <c:v>45806</c:v>
                </c:pt>
                <c:pt idx="1103">
                  <c:v>45807</c:v>
                </c:pt>
                <c:pt idx="1104">
                  <c:v>45810</c:v>
                </c:pt>
                <c:pt idx="1105">
                  <c:v>45811</c:v>
                </c:pt>
                <c:pt idx="1106">
                  <c:v>45812</c:v>
                </c:pt>
                <c:pt idx="1107">
                  <c:v>45813</c:v>
                </c:pt>
                <c:pt idx="1108">
                  <c:v>45814</c:v>
                </c:pt>
                <c:pt idx="1109">
                  <c:v>45817</c:v>
                </c:pt>
                <c:pt idx="1110">
                  <c:v>45818</c:v>
                </c:pt>
                <c:pt idx="1111">
                  <c:v>45819</c:v>
                </c:pt>
                <c:pt idx="1112">
                  <c:v>45820</c:v>
                </c:pt>
                <c:pt idx="1113">
                  <c:v>45821</c:v>
                </c:pt>
                <c:pt idx="1114">
                  <c:v>45824</c:v>
                </c:pt>
                <c:pt idx="1115">
                  <c:v>45825</c:v>
                </c:pt>
                <c:pt idx="1116">
                  <c:v>45826</c:v>
                </c:pt>
                <c:pt idx="1117">
                  <c:v>45827</c:v>
                </c:pt>
                <c:pt idx="1118">
                  <c:v>45828</c:v>
                </c:pt>
                <c:pt idx="1119">
                  <c:v>45831</c:v>
                </c:pt>
                <c:pt idx="1120">
                  <c:v>45832</c:v>
                </c:pt>
                <c:pt idx="1121">
                  <c:v>45833</c:v>
                </c:pt>
                <c:pt idx="1122">
                  <c:v>45834</c:v>
                </c:pt>
                <c:pt idx="1123">
                  <c:v>45835</c:v>
                </c:pt>
                <c:pt idx="1124">
                  <c:v>45838</c:v>
                </c:pt>
                <c:pt idx="1125">
                  <c:v>45839</c:v>
                </c:pt>
                <c:pt idx="1126">
                  <c:v>45840</c:v>
                </c:pt>
                <c:pt idx="1127">
                  <c:v>45841</c:v>
                </c:pt>
                <c:pt idx="1128">
                  <c:v>45842</c:v>
                </c:pt>
                <c:pt idx="1129">
                  <c:v>45845</c:v>
                </c:pt>
                <c:pt idx="1130">
                  <c:v>45846</c:v>
                </c:pt>
                <c:pt idx="1131">
                  <c:v>45847</c:v>
                </c:pt>
                <c:pt idx="1132">
                  <c:v>45848</c:v>
                </c:pt>
                <c:pt idx="1133">
                  <c:v>45849</c:v>
                </c:pt>
                <c:pt idx="1134">
                  <c:v>45852</c:v>
                </c:pt>
                <c:pt idx="1135">
                  <c:v>45853</c:v>
                </c:pt>
                <c:pt idx="1136">
                  <c:v>45854</c:v>
                </c:pt>
                <c:pt idx="1137">
                  <c:v>45855</c:v>
                </c:pt>
                <c:pt idx="1138">
                  <c:v>45856</c:v>
                </c:pt>
                <c:pt idx="1139">
                  <c:v>45859</c:v>
                </c:pt>
                <c:pt idx="1140">
                  <c:v>45860</c:v>
                </c:pt>
                <c:pt idx="1141">
                  <c:v>45861</c:v>
                </c:pt>
                <c:pt idx="1142">
                  <c:v>45862</c:v>
                </c:pt>
                <c:pt idx="1143">
                  <c:v>45863</c:v>
                </c:pt>
                <c:pt idx="1144">
                  <c:v>45866</c:v>
                </c:pt>
                <c:pt idx="1145">
                  <c:v>45867</c:v>
                </c:pt>
                <c:pt idx="1146">
                  <c:v>45868</c:v>
                </c:pt>
                <c:pt idx="1147">
                  <c:v>45869</c:v>
                </c:pt>
                <c:pt idx="1148">
                  <c:v>45870</c:v>
                </c:pt>
                <c:pt idx="1149">
                  <c:v>45873</c:v>
                </c:pt>
                <c:pt idx="1150">
                  <c:v>45874</c:v>
                </c:pt>
                <c:pt idx="1151">
                  <c:v>45875</c:v>
                </c:pt>
                <c:pt idx="1152">
                  <c:v>45876</c:v>
                </c:pt>
                <c:pt idx="1153">
                  <c:v>45877</c:v>
                </c:pt>
                <c:pt idx="1154">
                  <c:v>45880</c:v>
                </c:pt>
                <c:pt idx="1155">
                  <c:v>45881</c:v>
                </c:pt>
                <c:pt idx="1156">
                  <c:v>45882</c:v>
                </c:pt>
                <c:pt idx="1157">
                  <c:v>45883</c:v>
                </c:pt>
                <c:pt idx="1158">
                  <c:v>45884</c:v>
                </c:pt>
                <c:pt idx="1159">
                  <c:v>45887</c:v>
                </c:pt>
                <c:pt idx="1160">
                  <c:v>45888</c:v>
                </c:pt>
                <c:pt idx="1161">
                  <c:v>45889</c:v>
                </c:pt>
                <c:pt idx="1162">
                  <c:v>45890</c:v>
                </c:pt>
                <c:pt idx="1163">
                  <c:v>45891</c:v>
                </c:pt>
                <c:pt idx="1164">
                  <c:v>45894</c:v>
                </c:pt>
                <c:pt idx="1165">
                  <c:v>45895</c:v>
                </c:pt>
                <c:pt idx="1166">
                  <c:v>45896</c:v>
                </c:pt>
                <c:pt idx="1167">
                  <c:v>45897</c:v>
                </c:pt>
                <c:pt idx="1168">
                  <c:v>45898</c:v>
                </c:pt>
                <c:pt idx="1169">
                  <c:v>45901</c:v>
                </c:pt>
                <c:pt idx="1170">
                  <c:v>45902</c:v>
                </c:pt>
                <c:pt idx="1171">
                  <c:v>45903</c:v>
                </c:pt>
                <c:pt idx="1172">
                  <c:v>45904</c:v>
                </c:pt>
                <c:pt idx="1173">
                  <c:v>45905</c:v>
                </c:pt>
                <c:pt idx="1174">
                  <c:v>45908</c:v>
                </c:pt>
                <c:pt idx="1175">
                  <c:v>45909</c:v>
                </c:pt>
                <c:pt idx="1176">
                  <c:v>45910</c:v>
                </c:pt>
                <c:pt idx="1177">
                  <c:v>45911</c:v>
                </c:pt>
                <c:pt idx="1178">
                  <c:v>45912</c:v>
                </c:pt>
                <c:pt idx="1179">
                  <c:v>45915</c:v>
                </c:pt>
                <c:pt idx="1180">
                  <c:v>45916</c:v>
                </c:pt>
                <c:pt idx="1181">
                  <c:v>45917</c:v>
                </c:pt>
                <c:pt idx="1182">
                  <c:v>45918</c:v>
                </c:pt>
                <c:pt idx="1183">
                  <c:v>45919</c:v>
                </c:pt>
                <c:pt idx="1184">
                  <c:v>45922</c:v>
                </c:pt>
                <c:pt idx="1185">
                  <c:v>45923</c:v>
                </c:pt>
                <c:pt idx="1186">
                  <c:v>45924</c:v>
                </c:pt>
                <c:pt idx="1187">
                  <c:v>45925</c:v>
                </c:pt>
                <c:pt idx="1188">
                  <c:v>45926</c:v>
                </c:pt>
                <c:pt idx="1189">
                  <c:v>45929</c:v>
                </c:pt>
                <c:pt idx="1190">
                  <c:v>45930</c:v>
                </c:pt>
                <c:pt idx="1191">
                  <c:v>45931</c:v>
                </c:pt>
                <c:pt idx="1192">
                  <c:v>45932</c:v>
                </c:pt>
                <c:pt idx="1193">
                  <c:v>45933</c:v>
                </c:pt>
                <c:pt idx="1194">
                  <c:v>45936</c:v>
                </c:pt>
                <c:pt idx="1195">
                  <c:v>45937</c:v>
                </c:pt>
                <c:pt idx="1196">
                  <c:v>45938</c:v>
                </c:pt>
                <c:pt idx="1197">
                  <c:v>45939</c:v>
                </c:pt>
                <c:pt idx="1198">
                  <c:v>45940</c:v>
                </c:pt>
                <c:pt idx="1199">
                  <c:v>45943</c:v>
                </c:pt>
                <c:pt idx="1200">
                  <c:v>45944</c:v>
                </c:pt>
                <c:pt idx="1201">
                  <c:v>45945</c:v>
                </c:pt>
                <c:pt idx="1202">
                  <c:v>45946</c:v>
                </c:pt>
                <c:pt idx="1203">
                  <c:v>45947</c:v>
                </c:pt>
                <c:pt idx="1204">
                  <c:v>45950</c:v>
                </c:pt>
                <c:pt idx="1205">
                  <c:v>45951</c:v>
                </c:pt>
                <c:pt idx="1206">
                  <c:v>45952</c:v>
                </c:pt>
                <c:pt idx="1207">
                  <c:v>45953</c:v>
                </c:pt>
                <c:pt idx="1208">
                  <c:v>45954</c:v>
                </c:pt>
                <c:pt idx="1209">
                  <c:v>45957</c:v>
                </c:pt>
                <c:pt idx="1210">
                  <c:v>45958</c:v>
                </c:pt>
                <c:pt idx="1211">
                  <c:v>45959</c:v>
                </c:pt>
                <c:pt idx="1212">
                  <c:v>45960</c:v>
                </c:pt>
                <c:pt idx="1213">
                  <c:v>45961</c:v>
                </c:pt>
                <c:pt idx="1214">
                  <c:v>45964</c:v>
                </c:pt>
                <c:pt idx="1215">
                  <c:v>45965</c:v>
                </c:pt>
                <c:pt idx="1216">
                  <c:v>45966</c:v>
                </c:pt>
                <c:pt idx="1217">
                  <c:v>45967</c:v>
                </c:pt>
                <c:pt idx="1218">
                  <c:v>45968</c:v>
                </c:pt>
                <c:pt idx="1219">
                  <c:v>45971</c:v>
                </c:pt>
                <c:pt idx="1220">
                  <c:v>45972</c:v>
                </c:pt>
                <c:pt idx="1221">
                  <c:v>45973</c:v>
                </c:pt>
                <c:pt idx="1222">
                  <c:v>45974</c:v>
                </c:pt>
                <c:pt idx="1223">
                  <c:v>45975</c:v>
                </c:pt>
                <c:pt idx="1224">
                  <c:v>45978</c:v>
                </c:pt>
                <c:pt idx="1225">
                  <c:v>45979</c:v>
                </c:pt>
                <c:pt idx="1226">
                  <c:v>45980</c:v>
                </c:pt>
                <c:pt idx="1227">
                  <c:v>45981</c:v>
                </c:pt>
                <c:pt idx="1228">
                  <c:v>45982</c:v>
                </c:pt>
                <c:pt idx="1229">
                  <c:v>45985</c:v>
                </c:pt>
                <c:pt idx="1230">
                  <c:v>45986</c:v>
                </c:pt>
                <c:pt idx="1231">
                  <c:v>45987</c:v>
                </c:pt>
                <c:pt idx="1232">
                  <c:v>45988</c:v>
                </c:pt>
                <c:pt idx="1233">
                  <c:v>45989</c:v>
                </c:pt>
                <c:pt idx="1234">
                  <c:v>45992</c:v>
                </c:pt>
                <c:pt idx="1235">
                  <c:v>45993</c:v>
                </c:pt>
                <c:pt idx="1236">
                  <c:v>45994</c:v>
                </c:pt>
                <c:pt idx="1237">
                  <c:v>45995</c:v>
                </c:pt>
                <c:pt idx="1238">
                  <c:v>45996</c:v>
                </c:pt>
                <c:pt idx="1239">
                  <c:v>45999</c:v>
                </c:pt>
                <c:pt idx="1240">
                  <c:v>46000</c:v>
                </c:pt>
                <c:pt idx="1241">
                  <c:v>46001</c:v>
                </c:pt>
                <c:pt idx="1242">
                  <c:v>46002</c:v>
                </c:pt>
                <c:pt idx="1243">
                  <c:v>46003</c:v>
                </c:pt>
                <c:pt idx="1244">
                  <c:v>46006</c:v>
                </c:pt>
                <c:pt idx="1245">
                  <c:v>46007</c:v>
                </c:pt>
                <c:pt idx="1246">
                  <c:v>46008</c:v>
                </c:pt>
                <c:pt idx="1247">
                  <c:v>46009</c:v>
                </c:pt>
                <c:pt idx="1248">
                  <c:v>46010</c:v>
                </c:pt>
                <c:pt idx="1249">
                  <c:v>46013</c:v>
                </c:pt>
                <c:pt idx="1250">
                  <c:v>46014</c:v>
                </c:pt>
                <c:pt idx="1251">
                  <c:v>46015</c:v>
                </c:pt>
                <c:pt idx="1252">
                  <c:v>46016</c:v>
                </c:pt>
                <c:pt idx="1253">
                  <c:v>46017</c:v>
                </c:pt>
                <c:pt idx="1254">
                  <c:v>46020</c:v>
                </c:pt>
                <c:pt idx="1255">
                  <c:v>46021</c:v>
                </c:pt>
                <c:pt idx="1256">
                  <c:v>46022</c:v>
                </c:pt>
                <c:pt idx="1257">
                  <c:v>46023</c:v>
                </c:pt>
                <c:pt idx="1258">
                  <c:v>46024</c:v>
                </c:pt>
                <c:pt idx="1259">
                  <c:v>46027</c:v>
                </c:pt>
                <c:pt idx="1260">
                  <c:v>46028</c:v>
                </c:pt>
                <c:pt idx="1261">
                  <c:v>46029</c:v>
                </c:pt>
                <c:pt idx="1262">
                  <c:v>46030</c:v>
                </c:pt>
                <c:pt idx="1263">
                  <c:v>46031</c:v>
                </c:pt>
                <c:pt idx="1264">
                  <c:v>46034</c:v>
                </c:pt>
                <c:pt idx="1265">
                  <c:v>46035</c:v>
                </c:pt>
                <c:pt idx="1266">
                  <c:v>46036</c:v>
                </c:pt>
                <c:pt idx="1267">
                  <c:v>46037</c:v>
                </c:pt>
                <c:pt idx="1268">
                  <c:v>46038</c:v>
                </c:pt>
                <c:pt idx="1269">
                  <c:v>46041</c:v>
                </c:pt>
                <c:pt idx="1270">
                  <c:v>46042</c:v>
                </c:pt>
                <c:pt idx="1271">
                  <c:v>46043</c:v>
                </c:pt>
                <c:pt idx="1272">
                  <c:v>46044</c:v>
                </c:pt>
                <c:pt idx="1273">
                  <c:v>46045</c:v>
                </c:pt>
                <c:pt idx="1274">
                  <c:v>46048</c:v>
                </c:pt>
                <c:pt idx="1275">
                  <c:v>46049</c:v>
                </c:pt>
                <c:pt idx="1276">
                  <c:v>46050</c:v>
                </c:pt>
                <c:pt idx="1277">
                  <c:v>46051</c:v>
                </c:pt>
                <c:pt idx="1278">
                  <c:v>46052</c:v>
                </c:pt>
                <c:pt idx="1279">
                  <c:v>46055</c:v>
                </c:pt>
                <c:pt idx="1280">
                  <c:v>46056</c:v>
                </c:pt>
                <c:pt idx="1281">
                  <c:v>46057</c:v>
                </c:pt>
                <c:pt idx="1282">
                  <c:v>46058</c:v>
                </c:pt>
                <c:pt idx="1283">
                  <c:v>46059</c:v>
                </c:pt>
                <c:pt idx="1284">
                  <c:v>46062</c:v>
                </c:pt>
                <c:pt idx="1285">
                  <c:v>46063</c:v>
                </c:pt>
                <c:pt idx="1286">
                  <c:v>46064</c:v>
                </c:pt>
                <c:pt idx="1287">
                  <c:v>46065</c:v>
                </c:pt>
                <c:pt idx="1288">
                  <c:v>46066</c:v>
                </c:pt>
                <c:pt idx="1289">
                  <c:v>46069</c:v>
                </c:pt>
                <c:pt idx="1290">
                  <c:v>46070</c:v>
                </c:pt>
                <c:pt idx="1291">
                  <c:v>46071</c:v>
                </c:pt>
                <c:pt idx="1292">
                  <c:v>46072</c:v>
                </c:pt>
                <c:pt idx="1293">
                  <c:v>46073</c:v>
                </c:pt>
                <c:pt idx="1294">
                  <c:v>46076</c:v>
                </c:pt>
                <c:pt idx="1295">
                  <c:v>46077</c:v>
                </c:pt>
                <c:pt idx="1296">
                  <c:v>46078</c:v>
                </c:pt>
                <c:pt idx="1297">
                  <c:v>46079</c:v>
                </c:pt>
                <c:pt idx="1298">
                  <c:v>46080</c:v>
                </c:pt>
                <c:pt idx="1299">
                  <c:v>46083</c:v>
                </c:pt>
                <c:pt idx="1300">
                  <c:v>46084</c:v>
                </c:pt>
                <c:pt idx="1301">
                  <c:v>46085</c:v>
                </c:pt>
                <c:pt idx="1302">
                  <c:v>46086</c:v>
                </c:pt>
                <c:pt idx="1303">
                  <c:v>46087</c:v>
                </c:pt>
                <c:pt idx="1304">
                  <c:v>46090</c:v>
                </c:pt>
              </c:numCache>
            </c:numRef>
          </c:cat>
          <c:val>
            <c:numRef>
              <c:f>'Graph 1 (4)'!$B$3:$B$1568</c:f>
              <c:numCache>
                <c:formatCode>General</c:formatCode>
                <c:ptCount val="1566"/>
                <c:pt idx="0">
                  <c:v>121.06</c:v>
                </c:pt>
                <c:pt idx="1">
                  <c:v>119.97499999999999</c:v>
                </c:pt>
                <c:pt idx="2">
                  <c:v>121.92</c:v>
                </c:pt>
                <c:pt idx="3">
                  <c:v>121.06</c:v>
                </c:pt>
                <c:pt idx="4">
                  <c:v>123.95</c:v>
                </c:pt>
                <c:pt idx="5">
                  <c:v>125.61</c:v>
                </c:pt>
                <c:pt idx="6">
                  <c:v>124.79</c:v>
                </c:pt>
                <c:pt idx="7">
                  <c:v>120.57</c:v>
                </c:pt>
                <c:pt idx="8">
                  <c:v>119.92</c:v>
                </c:pt>
                <c:pt idx="9">
                  <c:v>123.42</c:v>
                </c:pt>
                <c:pt idx="10">
                  <c:v>122.57</c:v>
                </c:pt>
                <c:pt idx="11">
                  <c:v>120.08</c:v>
                </c:pt>
                <c:pt idx="12">
                  <c:v>120.61499999999999</c:v>
                </c:pt>
                <c:pt idx="13">
                  <c:v>121.26</c:v>
                </c:pt>
                <c:pt idx="14">
                  <c:v>121.38</c:v>
                </c:pt>
                <c:pt idx="15">
                  <c:v>119.96</c:v>
                </c:pt>
                <c:pt idx="16">
                  <c:v>122.18</c:v>
                </c:pt>
                <c:pt idx="17">
                  <c:v>122.97</c:v>
                </c:pt>
                <c:pt idx="18">
                  <c:v>122.97</c:v>
                </c:pt>
                <c:pt idx="19">
                  <c:v>125.89</c:v>
                </c:pt>
                <c:pt idx="20">
                  <c:v>126.24</c:v>
                </c:pt>
                <c:pt idx="21">
                  <c:v>127.92</c:v>
                </c:pt>
                <c:pt idx="22">
                  <c:v>130.375</c:v>
                </c:pt>
                <c:pt idx="23">
                  <c:v>132.88999999999999</c:v>
                </c:pt>
                <c:pt idx="24">
                  <c:v>131.26</c:v>
                </c:pt>
                <c:pt idx="25">
                  <c:v>134.38999999999999</c:v>
                </c:pt>
                <c:pt idx="26">
                  <c:v>132.11500000000001</c:v>
                </c:pt>
                <c:pt idx="27">
                  <c:v>134.44</c:v>
                </c:pt>
                <c:pt idx="28">
                  <c:v>134.12</c:v>
                </c:pt>
                <c:pt idx="29">
                  <c:v>134.85</c:v>
                </c:pt>
                <c:pt idx="30">
                  <c:v>133.04</c:v>
                </c:pt>
                <c:pt idx="31">
                  <c:v>133.5</c:v>
                </c:pt>
                <c:pt idx="32">
                  <c:v>131.99</c:v>
                </c:pt>
                <c:pt idx="33">
                  <c:v>134.21</c:v>
                </c:pt>
                <c:pt idx="34">
                  <c:v>134.74</c:v>
                </c:pt>
                <c:pt idx="35">
                  <c:v>134.19999999999999</c:v>
                </c:pt>
                <c:pt idx="36">
                  <c:v>133.63</c:v>
                </c:pt>
                <c:pt idx="37">
                  <c:v>133.46</c:v>
                </c:pt>
                <c:pt idx="38">
                  <c:v>131.47999999999999</c:v>
                </c:pt>
                <c:pt idx="39">
                  <c:v>132.58000000000001</c:v>
                </c:pt>
                <c:pt idx="40">
                  <c:v>127.99</c:v>
                </c:pt>
                <c:pt idx="41">
                  <c:v>128.16999999999999</c:v>
                </c:pt>
                <c:pt idx="42">
                  <c:v>129.66</c:v>
                </c:pt>
                <c:pt idx="43">
                  <c:v>130.19</c:v>
                </c:pt>
                <c:pt idx="44">
                  <c:v>126.84</c:v>
                </c:pt>
                <c:pt idx="45">
                  <c:v>125.85</c:v>
                </c:pt>
                <c:pt idx="46">
                  <c:v>122.79</c:v>
                </c:pt>
                <c:pt idx="47">
                  <c:v>124.91</c:v>
                </c:pt>
                <c:pt idx="48">
                  <c:v>127.39</c:v>
                </c:pt>
                <c:pt idx="49">
                  <c:v>126.2</c:v>
                </c:pt>
                <c:pt idx="50">
                  <c:v>124.84</c:v>
                </c:pt>
                <c:pt idx="51">
                  <c:v>124.67</c:v>
                </c:pt>
                <c:pt idx="52">
                  <c:v>127.24</c:v>
                </c:pt>
                <c:pt idx="53">
                  <c:v>125.45</c:v>
                </c:pt>
                <c:pt idx="54">
                  <c:v>127.14</c:v>
                </c:pt>
                <c:pt idx="55">
                  <c:v>126.91</c:v>
                </c:pt>
                <c:pt idx="56">
                  <c:v>126.84</c:v>
                </c:pt>
                <c:pt idx="57">
                  <c:v>125.3</c:v>
                </c:pt>
                <c:pt idx="58">
                  <c:v>124.74</c:v>
                </c:pt>
                <c:pt idx="59">
                  <c:v>124.74</c:v>
                </c:pt>
                <c:pt idx="60">
                  <c:v>124.25</c:v>
                </c:pt>
                <c:pt idx="61">
                  <c:v>125.09</c:v>
                </c:pt>
                <c:pt idx="62">
                  <c:v>123.57</c:v>
                </c:pt>
                <c:pt idx="63">
                  <c:v>125.84</c:v>
                </c:pt>
                <c:pt idx="64">
                  <c:v>125.94</c:v>
                </c:pt>
                <c:pt idx="65">
                  <c:v>126.73</c:v>
                </c:pt>
                <c:pt idx="66">
                  <c:v>127.15</c:v>
                </c:pt>
                <c:pt idx="67">
                  <c:v>126.06</c:v>
                </c:pt>
                <c:pt idx="68">
                  <c:v>127.355</c:v>
                </c:pt>
                <c:pt idx="69">
                  <c:v>130.44</c:v>
                </c:pt>
                <c:pt idx="70">
                  <c:v>129.74</c:v>
                </c:pt>
                <c:pt idx="71">
                  <c:v>130.13</c:v>
                </c:pt>
                <c:pt idx="72">
                  <c:v>131.74</c:v>
                </c:pt>
                <c:pt idx="73">
                  <c:v>130.4</c:v>
                </c:pt>
                <c:pt idx="74">
                  <c:v>132.22</c:v>
                </c:pt>
                <c:pt idx="75">
                  <c:v>133.96</c:v>
                </c:pt>
                <c:pt idx="76">
                  <c:v>133.66999999999999</c:v>
                </c:pt>
                <c:pt idx="77">
                  <c:v>133.43</c:v>
                </c:pt>
                <c:pt idx="78">
                  <c:v>133.13999999999999</c:v>
                </c:pt>
                <c:pt idx="79">
                  <c:v>134.78</c:v>
                </c:pt>
                <c:pt idx="80">
                  <c:v>136.32</c:v>
                </c:pt>
                <c:pt idx="81">
                  <c:v>136.88</c:v>
                </c:pt>
                <c:pt idx="82">
                  <c:v>137.27000000000001</c:v>
                </c:pt>
                <c:pt idx="83">
                  <c:v>139.96</c:v>
                </c:pt>
                <c:pt idx="84">
                  <c:v>139.96</c:v>
                </c:pt>
                <c:pt idx="85">
                  <c:v>141.95500000000001</c:v>
                </c:pt>
                <c:pt idx="86">
                  <c:v>144.66</c:v>
                </c:pt>
                <c:pt idx="87">
                  <c:v>143.24</c:v>
                </c:pt>
                <c:pt idx="88">
                  <c:v>145.07</c:v>
                </c:pt>
                <c:pt idx="89">
                  <c:v>144.54</c:v>
                </c:pt>
                <c:pt idx="90">
                  <c:v>145.69</c:v>
                </c:pt>
                <c:pt idx="91">
                  <c:v>149.24</c:v>
                </c:pt>
                <c:pt idx="92">
                  <c:v>148.47499999999999</c:v>
                </c:pt>
                <c:pt idx="93">
                  <c:v>146.34</c:v>
                </c:pt>
                <c:pt idx="94">
                  <c:v>142.55000000000001</c:v>
                </c:pt>
                <c:pt idx="95">
                  <c:v>146.16</c:v>
                </c:pt>
                <c:pt idx="96">
                  <c:v>145.36000000000001</c:v>
                </c:pt>
                <c:pt idx="97">
                  <c:v>146.78</c:v>
                </c:pt>
                <c:pt idx="98">
                  <c:v>148.44999999999999</c:v>
                </c:pt>
                <c:pt idx="99">
                  <c:v>148.97</c:v>
                </c:pt>
                <c:pt idx="100">
                  <c:v>146.78</c:v>
                </c:pt>
                <c:pt idx="101">
                  <c:v>145.01</c:v>
                </c:pt>
                <c:pt idx="102">
                  <c:v>145.62</c:v>
                </c:pt>
                <c:pt idx="103">
                  <c:v>145.87</c:v>
                </c:pt>
                <c:pt idx="104">
                  <c:v>145.52000000000001</c:v>
                </c:pt>
                <c:pt idx="105">
                  <c:v>147.34</c:v>
                </c:pt>
                <c:pt idx="106">
                  <c:v>146.94</c:v>
                </c:pt>
                <c:pt idx="107">
                  <c:v>147.07</c:v>
                </c:pt>
                <c:pt idx="108">
                  <c:v>146.09</c:v>
                </c:pt>
                <c:pt idx="109">
                  <c:v>146.16</c:v>
                </c:pt>
                <c:pt idx="110">
                  <c:v>145.57</c:v>
                </c:pt>
                <c:pt idx="111">
                  <c:v>145.87</c:v>
                </c:pt>
                <c:pt idx="112">
                  <c:v>148.9</c:v>
                </c:pt>
                <c:pt idx="113">
                  <c:v>149.095</c:v>
                </c:pt>
                <c:pt idx="114">
                  <c:v>151.12</c:v>
                </c:pt>
                <c:pt idx="115">
                  <c:v>150.29</c:v>
                </c:pt>
                <c:pt idx="116">
                  <c:v>146.34</c:v>
                </c:pt>
                <c:pt idx="117">
                  <c:v>146.68</c:v>
                </c:pt>
                <c:pt idx="118">
                  <c:v>148.19</c:v>
                </c:pt>
                <c:pt idx="119">
                  <c:v>149.69</c:v>
                </c:pt>
                <c:pt idx="120">
                  <c:v>149.63</c:v>
                </c:pt>
                <c:pt idx="121">
                  <c:v>148.38</c:v>
                </c:pt>
                <c:pt idx="122">
                  <c:v>147.52000000000001</c:v>
                </c:pt>
                <c:pt idx="123">
                  <c:v>148.53</c:v>
                </c:pt>
                <c:pt idx="124">
                  <c:v>153.03</c:v>
                </c:pt>
                <c:pt idx="125">
                  <c:v>151.88999999999999</c:v>
                </c:pt>
                <c:pt idx="126">
                  <c:v>152.49</c:v>
                </c:pt>
                <c:pt idx="127">
                  <c:v>153.60499999999999</c:v>
                </c:pt>
                <c:pt idx="128">
                  <c:v>154.28</c:v>
                </c:pt>
                <c:pt idx="129">
                  <c:v>154.28</c:v>
                </c:pt>
                <c:pt idx="130">
                  <c:v>156.72</c:v>
                </c:pt>
                <c:pt idx="131">
                  <c:v>155.11500000000001</c:v>
                </c:pt>
                <c:pt idx="132">
                  <c:v>154.02000000000001</c:v>
                </c:pt>
                <c:pt idx="133">
                  <c:v>149.05000000000001</c:v>
                </c:pt>
                <c:pt idx="134">
                  <c:v>149.59</c:v>
                </c:pt>
                <c:pt idx="135">
                  <c:v>148.13999999999999</c:v>
                </c:pt>
                <c:pt idx="136">
                  <c:v>149.1</c:v>
                </c:pt>
                <c:pt idx="137">
                  <c:v>148.83000000000001</c:v>
                </c:pt>
                <c:pt idx="138">
                  <c:v>146.09</c:v>
                </c:pt>
                <c:pt idx="139">
                  <c:v>143.05000000000001</c:v>
                </c:pt>
                <c:pt idx="140">
                  <c:v>143.46</c:v>
                </c:pt>
                <c:pt idx="141">
                  <c:v>145.9</c:v>
                </c:pt>
                <c:pt idx="142">
                  <c:v>146.72999999999999</c:v>
                </c:pt>
                <c:pt idx="143">
                  <c:v>146.94999999999999</c:v>
                </c:pt>
                <c:pt idx="144">
                  <c:v>145.38999999999999</c:v>
                </c:pt>
                <c:pt idx="145">
                  <c:v>141.94</c:v>
                </c:pt>
                <c:pt idx="146">
                  <c:v>142.87</c:v>
                </c:pt>
                <c:pt idx="147">
                  <c:v>141.46</c:v>
                </c:pt>
                <c:pt idx="148">
                  <c:v>142.4</c:v>
                </c:pt>
                <c:pt idx="149">
                  <c:v>139.16999999999999</c:v>
                </c:pt>
                <c:pt idx="150">
                  <c:v>141.09</c:v>
                </c:pt>
                <c:pt idx="151">
                  <c:v>142.03</c:v>
                </c:pt>
                <c:pt idx="152">
                  <c:v>143.18</c:v>
                </c:pt>
                <c:pt idx="153">
                  <c:v>142.99</c:v>
                </c:pt>
                <c:pt idx="154">
                  <c:v>142.77000000000001</c:v>
                </c:pt>
                <c:pt idx="155">
                  <c:v>141.41999999999999</c:v>
                </c:pt>
                <c:pt idx="156">
                  <c:v>140.94</c:v>
                </c:pt>
                <c:pt idx="157">
                  <c:v>143.65</c:v>
                </c:pt>
                <c:pt idx="158">
                  <c:v>144.83000000000001</c:v>
                </c:pt>
                <c:pt idx="159">
                  <c:v>146.55000000000001</c:v>
                </c:pt>
                <c:pt idx="160">
                  <c:v>148.81</c:v>
                </c:pt>
                <c:pt idx="161">
                  <c:v>149.35</c:v>
                </c:pt>
                <c:pt idx="162">
                  <c:v>149.63499999999999</c:v>
                </c:pt>
                <c:pt idx="163">
                  <c:v>148.66999999999999</c:v>
                </c:pt>
                <c:pt idx="164">
                  <c:v>148.65</c:v>
                </c:pt>
                <c:pt idx="165">
                  <c:v>149.25</c:v>
                </c:pt>
                <c:pt idx="166">
                  <c:v>148.91</c:v>
                </c:pt>
                <c:pt idx="167">
                  <c:v>152.5</c:v>
                </c:pt>
                <c:pt idx="168">
                  <c:v>149.77000000000001</c:v>
                </c:pt>
                <c:pt idx="169">
                  <c:v>148.9</c:v>
                </c:pt>
                <c:pt idx="170">
                  <c:v>150.02500000000001</c:v>
                </c:pt>
                <c:pt idx="171">
                  <c:v>151.44999999999999</c:v>
                </c:pt>
                <c:pt idx="172">
                  <c:v>150.91</c:v>
                </c:pt>
                <c:pt idx="173">
                  <c:v>151.26</c:v>
                </c:pt>
                <c:pt idx="174">
                  <c:v>150.47</c:v>
                </c:pt>
                <c:pt idx="175">
                  <c:v>150.88</c:v>
                </c:pt>
                <c:pt idx="176">
                  <c:v>147.91999999999999</c:v>
                </c:pt>
                <c:pt idx="177">
                  <c:v>147.83000000000001</c:v>
                </c:pt>
                <c:pt idx="178">
                  <c:v>150.01</c:v>
                </c:pt>
                <c:pt idx="179">
                  <c:v>149.99</c:v>
                </c:pt>
                <c:pt idx="180">
                  <c:v>150.99</c:v>
                </c:pt>
                <c:pt idx="181">
                  <c:v>153.46</c:v>
                </c:pt>
                <c:pt idx="182">
                  <c:v>157.88999999999999</c:v>
                </c:pt>
                <c:pt idx="183">
                  <c:v>160.66</c:v>
                </c:pt>
                <c:pt idx="184">
                  <c:v>161.07</c:v>
                </c:pt>
                <c:pt idx="185">
                  <c:v>161.54</c:v>
                </c:pt>
                <c:pt idx="186">
                  <c:v>161.99</c:v>
                </c:pt>
                <c:pt idx="187">
                  <c:v>161.99</c:v>
                </c:pt>
                <c:pt idx="188">
                  <c:v>156.91</c:v>
                </c:pt>
                <c:pt idx="189">
                  <c:v>160.06</c:v>
                </c:pt>
                <c:pt idx="190">
                  <c:v>165.48</c:v>
                </c:pt>
                <c:pt idx="191">
                  <c:v>164.65</c:v>
                </c:pt>
                <c:pt idx="192">
                  <c:v>163.66</c:v>
                </c:pt>
                <c:pt idx="193">
                  <c:v>161.84</c:v>
                </c:pt>
                <c:pt idx="194">
                  <c:v>165.17</c:v>
                </c:pt>
                <c:pt idx="195">
                  <c:v>171.1</c:v>
                </c:pt>
                <c:pt idx="196">
                  <c:v>175.11</c:v>
                </c:pt>
                <c:pt idx="197">
                  <c:v>174.47</c:v>
                </c:pt>
                <c:pt idx="198">
                  <c:v>179.42</c:v>
                </c:pt>
                <c:pt idx="199">
                  <c:v>175.8</c:v>
                </c:pt>
                <c:pt idx="200">
                  <c:v>174.28</c:v>
                </c:pt>
                <c:pt idx="201">
                  <c:v>179.3</c:v>
                </c:pt>
                <c:pt idx="202">
                  <c:v>172.34</c:v>
                </c:pt>
                <c:pt idx="203">
                  <c:v>170.93</c:v>
                </c:pt>
                <c:pt idx="204">
                  <c:v>169.77</c:v>
                </c:pt>
                <c:pt idx="205">
                  <c:v>172.99</c:v>
                </c:pt>
                <c:pt idx="206">
                  <c:v>175.61</c:v>
                </c:pt>
                <c:pt idx="207">
                  <c:v>176.26</c:v>
                </c:pt>
                <c:pt idx="208">
                  <c:v>176.26</c:v>
                </c:pt>
                <c:pt idx="209">
                  <c:v>180.38</c:v>
                </c:pt>
                <c:pt idx="210">
                  <c:v>179.45</c:v>
                </c:pt>
                <c:pt idx="211">
                  <c:v>179.39</c:v>
                </c:pt>
                <c:pt idx="212">
                  <c:v>178.3</c:v>
                </c:pt>
                <c:pt idx="213">
                  <c:v>177.58</c:v>
                </c:pt>
                <c:pt idx="214">
                  <c:v>181.89</c:v>
                </c:pt>
                <c:pt idx="215">
                  <c:v>179.67</c:v>
                </c:pt>
                <c:pt idx="216">
                  <c:v>174.89</c:v>
                </c:pt>
                <c:pt idx="217">
                  <c:v>172.04</c:v>
                </c:pt>
                <c:pt idx="218">
                  <c:v>172.17</c:v>
                </c:pt>
                <c:pt idx="219">
                  <c:v>172.19</c:v>
                </c:pt>
                <c:pt idx="220">
                  <c:v>174.99</c:v>
                </c:pt>
                <c:pt idx="221">
                  <c:v>175.37</c:v>
                </c:pt>
                <c:pt idx="222">
                  <c:v>172.27</c:v>
                </c:pt>
                <c:pt idx="223">
                  <c:v>173.01</c:v>
                </c:pt>
                <c:pt idx="224">
                  <c:v>173.01</c:v>
                </c:pt>
                <c:pt idx="225">
                  <c:v>169.83</c:v>
                </c:pt>
                <c:pt idx="226">
                  <c:v>166.15</c:v>
                </c:pt>
                <c:pt idx="227">
                  <c:v>164.53</c:v>
                </c:pt>
                <c:pt idx="228">
                  <c:v>162.41</c:v>
                </c:pt>
                <c:pt idx="229">
                  <c:v>162.07</c:v>
                </c:pt>
                <c:pt idx="230">
                  <c:v>159.51</c:v>
                </c:pt>
                <c:pt idx="231">
                  <c:v>159.62</c:v>
                </c:pt>
                <c:pt idx="232">
                  <c:v>159.07</c:v>
                </c:pt>
                <c:pt idx="233">
                  <c:v>170.27</c:v>
                </c:pt>
                <c:pt idx="234">
                  <c:v>174.92</c:v>
                </c:pt>
                <c:pt idx="235">
                  <c:v>174.53</c:v>
                </c:pt>
                <c:pt idx="236">
                  <c:v>175.72</c:v>
                </c:pt>
                <c:pt idx="237">
                  <c:v>172.98</c:v>
                </c:pt>
                <c:pt idx="238">
                  <c:v>172.31</c:v>
                </c:pt>
                <c:pt idx="239">
                  <c:v>171.71</c:v>
                </c:pt>
                <c:pt idx="240">
                  <c:v>174.72</c:v>
                </c:pt>
                <c:pt idx="241">
                  <c:v>176.25</c:v>
                </c:pt>
                <c:pt idx="242">
                  <c:v>172.26</c:v>
                </c:pt>
                <c:pt idx="243">
                  <c:v>168.5</c:v>
                </c:pt>
                <c:pt idx="244">
                  <c:v>169.24</c:v>
                </c:pt>
                <c:pt idx="245">
                  <c:v>172.81</c:v>
                </c:pt>
                <c:pt idx="246">
                  <c:v>172.56</c:v>
                </c:pt>
                <c:pt idx="247">
                  <c:v>168.83</c:v>
                </c:pt>
                <c:pt idx="248">
                  <c:v>167.45</c:v>
                </c:pt>
                <c:pt idx="249">
                  <c:v>167.45</c:v>
                </c:pt>
                <c:pt idx="250">
                  <c:v>164.31</c:v>
                </c:pt>
                <c:pt idx="251">
                  <c:v>160.19999999999999</c:v>
                </c:pt>
                <c:pt idx="252">
                  <c:v>162.47999999999999</c:v>
                </c:pt>
                <c:pt idx="253">
                  <c:v>164.79</c:v>
                </c:pt>
                <c:pt idx="254">
                  <c:v>165.18</c:v>
                </c:pt>
                <c:pt idx="255">
                  <c:v>163.19</c:v>
                </c:pt>
                <c:pt idx="256">
                  <c:v>166.48</c:v>
                </c:pt>
                <c:pt idx="257">
                  <c:v>166.29</c:v>
                </c:pt>
                <c:pt idx="258">
                  <c:v>163.21</c:v>
                </c:pt>
                <c:pt idx="259">
                  <c:v>159.36000000000001</c:v>
                </c:pt>
                <c:pt idx="260">
                  <c:v>157.51</c:v>
                </c:pt>
                <c:pt idx="261">
                  <c:v>162.81</c:v>
                </c:pt>
                <c:pt idx="262">
                  <c:v>158.47</c:v>
                </c:pt>
                <c:pt idx="263">
                  <c:v>154.81</c:v>
                </c:pt>
                <c:pt idx="264">
                  <c:v>150.55000000000001</c:v>
                </c:pt>
                <c:pt idx="265">
                  <c:v>154.99</c:v>
                </c:pt>
                <c:pt idx="266">
                  <c:v>159.63999999999999</c:v>
                </c:pt>
                <c:pt idx="267">
                  <c:v>160.94</c:v>
                </c:pt>
                <c:pt idx="268">
                  <c:v>164.03</c:v>
                </c:pt>
                <c:pt idx="269">
                  <c:v>165.38</c:v>
                </c:pt>
                <c:pt idx="270">
                  <c:v>168.99</c:v>
                </c:pt>
                <c:pt idx="271">
                  <c:v>170.38</c:v>
                </c:pt>
                <c:pt idx="272">
                  <c:v>174.02</c:v>
                </c:pt>
                <c:pt idx="273">
                  <c:v>174.55</c:v>
                </c:pt>
                <c:pt idx="274">
                  <c:v>175.61</c:v>
                </c:pt>
                <c:pt idx="275">
                  <c:v>178.89</c:v>
                </c:pt>
                <c:pt idx="276">
                  <c:v>177.79</c:v>
                </c:pt>
                <c:pt idx="277">
                  <c:v>174.69</c:v>
                </c:pt>
                <c:pt idx="278">
                  <c:v>174.26</c:v>
                </c:pt>
                <c:pt idx="279">
                  <c:v>178.48</c:v>
                </c:pt>
                <c:pt idx="280">
                  <c:v>175.12</c:v>
                </c:pt>
                <c:pt idx="281">
                  <c:v>171.56</c:v>
                </c:pt>
                <c:pt idx="282">
                  <c:v>172.24</c:v>
                </c:pt>
                <c:pt idx="283">
                  <c:v>170.14</c:v>
                </c:pt>
                <c:pt idx="284">
                  <c:v>165.75</c:v>
                </c:pt>
                <c:pt idx="285">
                  <c:v>167.7</c:v>
                </c:pt>
                <c:pt idx="286">
                  <c:v>170.49</c:v>
                </c:pt>
                <c:pt idx="287">
                  <c:v>165.3</c:v>
                </c:pt>
                <c:pt idx="288">
                  <c:v>165.3</c:v>
                </c:pt>
                <c:pt idx="289">
                  <c:v>165.09</c:v>
                </c:pt>
                <c:pt idx="290">
                  <c:v>167.45</c:v>
                </c:pt>
                <c:pt idx="291">
                  <c:v>167.19</c:v>
                </c:pt>
                <c:pt idx="292">
                  <c:v>166.53</c:v>
                </c:pt>
                <c:pt idx="293">
                  <c:v>161.84</c:v>
                </c:pt>
                <c:pt idx="294">
                  <c:v>162.94999999999999</c:v>
                </c:pt>
                <c:pt idx="295">
                  <c:v>156.94999999999999</c:v>
                </c:pt>
                <c:pt idx="296">
                  <c:v>156.55000000000001</c:v>
                </c:pt>
                <c:pt idx="297">
                  <c:v>163.89</c:v>
                </c:pt>
                <c:pt idx="298">
                  <c:v>157.69999999999999</c:v>
                </c:pt>
                <c:pt idx="299">
                  <c:v>157.91</c:v>
                </c:pt>
                <c:pt idx="300">
                  <c:v>159.38</c:v>
                </c:pt>
                <c:pt idx="301">
                  <c:v>165.95</c:v>
                </c:pt>
                <c:pt idx="302">
                  <c:v>156.99</c:v>
                </c:pt>
                <c:pt idx="303">
                  <c:v>157.21</c:v>
                </c:pt>
                <c:pt idx="304">
                  <c:v>152.16999999999999</c:v>
                </c:pt>
                <c:pt idx="305">
                  <c:v>154.51</c:v>
                </c:pt>
                <c:pt idx="306">
                  <c:v>146.63999999999999</c:v>
                </c:pt>
                <c:pt idx="307">
                  <c:v>142.63</c:v>
                </c:pt>
                <c:pt idx="308">
                  <c:v>147.09</c:v>
                </c:pt>
                <c:pt idx="309">
                  <c:v>145.55000000000001</c:v>
                </c:pt>
                <c:pt idx="310">
                  <c:v>149.27000000000001</c:v>
                </c:pt>
                <c:pt idx="311">
                  <c:v>140.80000000000001</c:v>
                </c:pt>
                <c:pt idx="312">
                  <c:v>137.38</c:v>
                </c:pt>
                <c:pt idx="313">
                  <c:v>137.65</c:v>
                </c:pt>
                <c:pt idx="314">
                  <c:v>143.15</c:v>
                </c:pt>
                <c:pt idx="315">
                  <c:v>140.54</c:v>
                </c:pt>
                <c:pt idx="316">
                  <c:v>140.53</c:v>
                </c:pt>
                <c:pt idx="317">
                  <c:v>143.69999999999999</c:v>
                </c:pt>
                <c:pt idx="318">
                  <c:v>149.66</c:v>
                </c:pt>
                <c:pt idx="319">
                  <c:v>149.66</c:v>
                </c:pt>
                <c:pt idx="320">
                  <c:v>148.84</c:v>
                </c:pt>
                <c:pt idx="321">
                  <c:v>148.69999999999999</c:v>
                </c:pt>
                <c:pt idx="322">
                  <c:v>151.18</c:v>
                </c:pt>
                <c:pt idx="323">
                  <c:v>145.31</c:v>
                </c:pt>
                <c:pt idx="324">
                  <c:v>146.13</c:v>
                </c:pt>
                <c:pt idx="325">
                  <c:v>148.62</c:v>
                </c:pt>
                <c:pt idx="326">
                  <c:v>147.97999999999999</c:v>
                </c:pt>
                <c:pt idx="327">
                  <c:v>142.56</c:v>
                </c:pt>
                <c:pt idx="328">
                  <c:v>137.19</c:v>
                </c:pt>
                <c:pt idx="329">
                  <c:v>131.91999999999999</c:v>
                </c:pt>
                <c:pt idx="330">
                  <c:v>132.82</c:v>
                </c:pt>
                <c:pt idx="331">
                  <c:v>135.46</c:v>
                </c:pt>
                <c:pt idx="332">
                  <c:v>130.08000000000001</c:v>
                </c:pt>
                <c:pt idx="333">
                  <c:v>131.44999999999999</c:v>
                </c:pt>
                <c:pt idx="334">
                  <c:v>131.44999999999999</c:v>
                </c:pt>
                <c:pt idx="335">
                  <c:v>135.87</c:v>
                </c:pt>
                <c:pt idx="336">
                  <c:v>135.26</c:v>
                </c:pt>
                <c:pt idx="337">
                  <c:v>138.25</c:v>
                </c:pt>
                <c:pt idx="338">
                  <c:v>141.86000000000001</c:v>
                </c:pt>
                <c:pt idx="339">
                  <c:v>141.58000000000001</c:v>
                </c:pt>
                <c:pt idx="340">
                  <c:v>137.44</c:v>
                </c:pt>
                <c:pt idx="341">
                  <c:v>139.24</c:v>
                </c:pt>
                <c:pt idx="342">
                  <c:v>136.76</c:v>
                </c:pt>
                <c:pt idx="343">
                  <c:v>138.83000000000001</c:v>
                </c:pt>
                <c:pt idx="344">
                  <c:v>138.83000000000001</c:v>
                </c:pt>
                <c:pt idx="345">
                  <c:v>141.58000000000001</c:v>
                </c:pt>
                <c:pt idx="346">
                  <c:v>142.94999999999999</c:v>
                </c:pt>
                <c:pt idx="347">
                  <c:v>146.35</c:v>
                </c:pt>
                <c:pt idx="348">
                  <c:v>147.02000000000001</c:v>
                </c:pt>
                <c:pt idx="349">
                  <c:v>144.91</c:v>
                </c:pt>
                <c:pt idx="350">
                  <c:v>145.88</c:v>
                </c:pt>
                <c:pt idx="351">
                  <c:v>145.47</c:v>
                </c:pt>
                <c:pt idx="352">
                  <c:v>148.54</c:v>
                </c:pt>
                <c:pt idx="353">
                  <c:v>150.21</c:v>
                </c:pt>
                <c:pt idx="354">
                  <c:v>147.04</c:v>
                </c:pt>
                <c:pt idx="355">
                  <c:v>150.91</c:v>
                </c:pt>
                <c:pt idx="356">
                  <c:v>153.03</c:v>
                </c:pt>
                <c:pt idx="357">
                  <c:v>155.31</c:v>
                </c:pt>
                <c:pt idx="358">
                  <c:v>154.15</c:v>
                </c:pt>
                <c:pt idx="359">
                  <c:v>152.94</c:v>
                </c:pt>
                <c:pt idx="360">
                  <c:v>151.66</c:v>
                </c:pt>
                <c:pt idx="361">
                  <c:v>156.66</c:v>
                </c:pt>
                <c:pt idx="362">
                  <c:v>157.44</c:v>
                </c:pt>
                <c:pt idx="363">
                  <c:v>162.56</c:v>
                </c:pt>
                <c:pt idx="364">
                  <c:v>161.38999999999999</c:v>
                </c:pt>
                <c:pt idx="365">
                  <c:v>160.04</c:v>
                </c:pt>
                <c:pt idx="366">
                  <c:v>166.06</c:v>
                </c:pt>
                <c:pt idx="367">
                  <c:v>165.81</c:v>
                </c:pt>
                <c:pt idx="368">
                  <c:v>165.38</c:v>
                </c:pt>
                <c:pt idx="369">
                  <c:v>164.87</c:v>
                </c:pt>
                <c:pt idx="370">
                  <c:v>164.94</c:v>
                </c:pt>
                <c:pt idx="371">
                  <c:v>169.11</c:v>
                </c:pt>
                <c:pt idx="372">
                  <c:v>168.56</c:v>
                </c:pt>
                <c:pt idx="373">
                  <c:v>172.05</c:v>
                </c:pt>
                <c:pt idx="374">
                  <c:v>173.17</c:v>
                </c:pt>
                <c:pt idx="375">
                  <c:v>173.05</c:v>
                </c:pt>
                <c:pt idx="376">
                  <c:v>174.66</c:v>
                </c:pt>
                <c:pt idx="377">
                  <c:v>174.19</c:v>
                </c:pt>
                <c:pt idx="378">
                  <c:v>171.52</c:v>
                </c:pt>
                <c:pt idx="379">
                  <c:v>167.57</c:v>
                </c:pt>
                <c:pt idx="380">
                  <c:v>167.15</c:v>
                </c:pt>
                <c:pt idx="381">
                  <c:v>167.53</c:v>
                </c:pt>
                <c:pt idx="382">
                  <c:v>170.01</c:v>
                </c:pt>
                <c:pt idx="383">
                  <c:v>163.62</c:v>
                </c:pt>
                <c:pt idx="384">
                  <c:v>161.375</c:v>
                </c:pt>
                <c:pt idx="385">
                  <c:v>159</c:v>
                </c:pt>
                <c:pt idx="386">
                  <c:v>157.19999999999999</c:v>
                </c:pt>
                <c:pt idx="387">
                  <c:v>157.91999999999999</c:v>
                </c:pt>
                <c:pt idx="388">
                  <c:v>155.79</c:v>
                </c:pt>
                <c:pt idx="389">
                  <c:v>155.79</c:v>
                </c:pt>
                <c:pt idx="390">
                  <c:v>154.6</c:v>
                </c:pt>
                <c:pt idx="391">
                  <c:v>155.94</c:v>
                </c:pt>
                <c:pt idx="392">
                  <c:v>154.44</c:v>
                </c:pt>
                <c:pt idx="393">
                  <c:v>157.345</c:v>
                </c:pt>
                <c:pt idx="394">
                  <c:v>163.46</c:v>
                </c:pt>
                <c:pt idx="395">
                  <c:v>153.94999999999999</c:v>
                </c:pt>
                <c:pt idx="396">
                  <c:v>155.315</c:v>
                </c:pt>
                <c:pt idx="397">
                  <c:v>152.38999999999999</c:v>
                </c:pt>
                <c:pt idx="398">
                  <c:v>150.46</c:v>
                </c:pt>
                <c:pt idx="399">
                  <c:v>154.52000000000001</c:v>
                </c:pt>
                <c:pt idx="400">
                  <c:v>156.96</c:v>
                </c:pt>
                <c:pt idx="401">
                  <c:v>153.72999999999999</c:v>
                </c:pt>
                <c:pt idx="402">
                  <c:v>152.72999999999999</c:v>
                </c:pt>
                <c:pt idx="403">
                  <c:v>150.43</c:v>
                </c:pt>
                <c:pt idx="404">
                  <c:v>150.87</c:v>
                </c:pt>
                <c:pt idx="405">
                  <c:v>151.88999999999999</c:v>
                </c:pt>
                <c:pt idx="406">
                  <c:v>149.75</c:v>
                </c:pt>
                <c:pt idx="407">
                  <c:v>142.41</c:v>
                </c:pt>
                <c:pt idx="408">
                  <c:v>138</c:v>
                </c:pt>
                <c:pt idx="409">
                  <c:v>142.47</c:v>
                </c:pt>
                <c:pt idx="410">
                  <c:v>146.19999999999999</c:v>
                </c:pt>
                <c:pt idx="411">
                  <c:v>146.26</c:v>
                </c:pt>
                <c:pt idx="412">
                  <c:v>145.47</c:v>
                </c:pt>
                <c:pt idx="413">
                  <c:v>140.19999999999999</c:v>
                </c:pt>
                <c:pt idx="414">
                  <c:v>140.41</c:v>
                </c:pt>
                <c:pt idx="415">
                  <c:v>138.94499999999999</c:v>
                </c:pt>
                <c:pt idx="416">
                  <c:v>138.31</c:v>
                </c:pt>
                <c:pt idx="417">
                  <c:v>143</c:v>
                </c:pt>
                <c:pt idx="418">
                  <c:v>138.32</c:v>
                </c:pt>
                <c:pt idx="419">
                  <c:v>142.34</c:v>
                </c:pt>
                <c:pt idx="420">
                  <c:v>143.83000000000001</c:v>
                </c:pt>
                <c:pt idx="421">
                  <c:v>143.92500000000001</c:v>
                </c:pt>
                <c:pt idx="422">
                  <c:v>143.32</c:v>
                </c:pt>
                <c:pt idx="423">
                  <c:v>147.30000000000001</c:v>
                </c:pt>
                <c:pt idx="424">
                  <c:v>149.565</c:v>
                </c:pt>
                <c:pt idx="425">
                  <c:v>152.30000000000001</c:v>
                </c:pt>
                <c:pt idx="426">
                  <c:v>149.38999999999999</c:v>
                </c:pt>
                <c:pt idx="427">
                  <c:v>144.94</c:v>
                </c:pt>
                <c:pt idx="428">
                  <c:v>155.72</c:v>
                </c:pt>
                <c:pt idx="429">
                  <c:v>153.46</c:v>
                </c:pt>
                <c:pt idx="430">
                  <c:v>150.65</c:v>
                </c:pt>
                <c:pt idx="431">
                  <c:v>145.03</c:v>
                </c:pt>
                <c:pt idx="432">
                  <c:v>138.87</c:v>
                </c:pt>
                <c:pt idx="433">
                  <c:v>138.32</c:v>
                </c:pt>
                <c:pt idx="434">
                  <c:v>138.91</c:v>
                </c:pt>
                <c:pt idx="435">
                  <c:v>139.47</c:v>
                </c:pt>
                <c:pt idx="436">
                  <c:v>134.93</c:v>
                </c:pt>
                <c:pt idx="437">
                  <c:v>146.80000000000001</c:v>
                </c:pt>
                <c:pt idx="438">
                  <c:v>149.59</c:v>
                </c:pt>
                <c:pt idx="439">
                  <c:v>148.4</c:v>
                </c:pt>
                <c:pt idx="440">
                  <c:v>150.04</c:v>
                </c:pt>
                <c:pt idx="441">
                  <c:v>148.79</c:v>
                </c:pt>
                <c:pt idx="442">
                  <c:v>150.77000000000001</c:v>
                </c:pt>
                <c:pt idx="443">
                  <c:v>151.38999999999999</c:v>
                </c:pt>
                <c:pt idx="444">
                  <c:v>148.03</c:v>
                </c:pt>
                <c:pt idx="445">
                  <c:v>150.22</c:v>
                </c:pt>
                <c:pt idx="446">
                  <c:v>151.1</c:v>
                </c:pt>
                <c:pt idx="447">
                  <c:v>151.1</c:v>
                </c:pt>
                <c:pt idx="448">
                  <c:v>148.155</c:v>
                </c:pt>
                <c:pt idx="449">
                  <c:v>144.19999999999999</c:v>
                </c:pt>
                <c:pt idx="450">
                  <c:v>141.21</c:v>
                </c:pt>
                <c:pt idx="451">
                  <c:v>147.93</c:v>
                </c:pt>
                <c:pt idx="452">
                  <c:v>148.43</c:v>
                </c:pt>
                <c:pt idx="453">
                  <c:v>147.79</c:v>
                </c:pt>
                <c:pt idx="454">
                  <c:v>146.65</c:v>
                </c:pt>
                <c:pt idx="455">
                  <c:v>142.94999999999999</c:v>
                </c:pt>
                <c:pt idx="456">
                  <c:v>140.96</c:v>
                </c:pt>
                <c:pt idx="457">
                  <c:v>142.66499999999999</c:v>
                </c:pt>
                <c:pt idx="458">
                  <c:v>142.12</c:v>
                </c:pt>
                <c:pt idx="459">
                  <c:v>144.47999999999999</c:v>
                </c:pt>
                <c:pt idx="460">
                  <c:v>145.46</c:v>
                </c:pt>
                <c:pt idx="461">
                  <c:v>143.22</c:v>
                </c:pt>
                <c:pt idx="462">
                  <c:v>136.47999999999999</c:v>
                </c:pt>
                <c:pt idx="463">
                  <c:v>134.51</c:v>
                </c:pt>
                <c:pt idx="464">
                  <c:v>132.36000000000001</c:v>
                </c:pt>
                <c:pt idx="465">
                  <c:v>132.29</c:v>
                </c:pt>
                <c:pt idx="466">
                  <c:v>135.38</c:v>
                </c:pt>
                <c:pt idx="467">
                  <c:v>132.26</c:v>
                </c:pt>
                <c:pt idx="468">
                  <c:v>131.86000000000001</c:v>
                </c:pt>
                <c:pt idx="469">
                  <c:v>131.86000000000001</c:v>
                </c:pt>
                <c:pt idx="470">
                  <c:v>130.05000000000001</c:v>
                </c:pt>
                <c:pt idx="471">
                  <c:v>126.1</c:v>
                </c:pt>
                <c:pt idx="472">
                  <c:v>129.59</c:v>
                </c:pt>
                <c:pt idx="473">
                  <c:v>129.91499999999999</c:v>
                </c:pt>
                <c:pt idx="474">
                  <c:v>129.91499999999999</c:v>
                </c:pt>
                <c:pt idx="475">
                  <c:v>125.15</c:v>
                </c:pt>
                <c:pt idx="476">
                  <c:v>126.37</c:v>
                </c:pt>
                <c:pt idx="477">
                  <c:v>125.08</c:v>
                </c:pt>
                <c:pt idx="478">
                  <c:v>129.56</c:v>
                </c:pt>
                <c:pt idx="479">
                  <c:v>130.16499999999999</c:v>
                </c:pt>
                <c:pt idx="480">
                  <c:v>130.72999999999999</c:v>
                </c:pt>
                <c:pt idx="481">
                  <c:v>133.44999999999999</c:v>
                </c:pt>
                <c:pt idx="482">
                  <c:v>133.43</c:v>
                </c:pt>
                <c:pt idx="483">
                  <c:v>134.74</c:v>
                </c:pt>
                <c:pt idx="484">
                  <c:v>134.74</c:v>
                </c:pt>
                <c:pt idx="485">
                  <c:v>135.93</c:v>
                </c:pt>
                <c:pt idx="486">
                  <c:v>135.19</c:v>
                </c:pt>
                <c:pt idx="487">
                  <c:v>135.15</c:v>
                </c:pt>
                <c:pt idx="488">
                  <c:v>137.83000000000001</c:v>
                </c:pt>
                <c:pt idx="489">
                  <c:v>141.1</c:v>
                </c:pt>
                <c:pt idx="490">
                  <c:v>142.63999999999999</c:v>
                </c:pt>
                <c:pt idx="491">
                  <c:v>141.84</c:v>
                </c:pt>
                <c:pt idx="492">
                  <c:v>143.91999999999999</c:v>
                </c:pt>
                <c:pt idx="493">
                  <c:v>145.91</c:v>
                </c:pt>
                <c:pt idx="494">
                  <c:v>142.99</c:v>
                </c:pt>
                <c:pt idx="495">
                  <c:v>144.285</c:v>
                </c:pt>
                <c:pt idx="496">
                  <c:v>145.43</c:v>
                </c:pt>
                <c:pt idx="497">
                  <c:v>150.82</c:v>
                </c:pt>
                <c:pt idx="498">
                  <c:v>154.52500000000001</c:v>
                </c:pt>
                <c:pt idx="499">
                  <c:v>151.715</c:v>
                </c:pt>
                <c:pt idx="500">
                  <c:v>154.71</c:v>
                </c:pt>
                <c:pt idx="501">
                  <c:v>151.94</c:v>
                </c:pt>
                <c:pt idx="502">
                  <c:v>150.82</c:v>
                </c:pt>
                <c:pt idx="503">
                  <c:v>151.02500000000001</c:v>
                </c:pt>
                <c:pt idx="504">
                  <c:v>153.82</c:v>
                </c:pt>
                <c:pt idx="505">
                  <c:v>153.19999999999999</c:v>
                </c:pt>
                <c:pt idx="506">
                  <c:v>155.35</c:v>
                </c:pt>
                <c:pt idx="507">
                  <c:v>153.72</c:v>
                </c:pt>
                <c:pt idx="508">
                  <c:v>152.47999999999999</c:v>
                </c:pt>
                <c:pt idx="509">
                  <c:v>152.47999999999999</c:v>
                </c:pt>
                <c:pt idx="510">
                  <c:v>148.53</c:v>
                </c:pt>
                <c:pt idx="511">
                  <c:v>148.94</c:v>
                </c:pt>
                <c:pt idx="512">
                  <c:v>149.41</c:v>
                </c:pt>
                <c:pt idx="513">
                  <c:v>146.715</c:v>
                </c:pt>
                <c:pt idx="514">
                  <c:v>147.88999999999999</c:v>
                </c:pt>
                <c:pt idx="515">
                  <c:v>147.44999999999999</c:v>
                </c:pt>
                <c:pt idx="516">
                  <c:v>145.345</c:v>
                </c:pt>
                <c:pt idx="517">
                  <c:v>145.94999999999999</c:v>
                </c:pt>
                <c:pt idx="518">
                  <c:v>151.10499999999999</c:v>
                </c:pt>
                <c:pt idx="519">
                  <c:v>153.88</c:v>
                </c:pt>
                <c:pt idx="520">
                  <c:v>151.58000000000001</c:v>
                </c:pt>
                <c:pt idx="521">
                  <c:v>152.9</c:v>
                </c:pt>
                <c:pt idx="522">
                  <c:v>150.6</c:v>
                </c:pt>
                <c:pt idx="523">
                  <c:v>148.56</c:v>
                </c:pt>
                <c:pt idx="524">
                  <c:v>150.46</c:v>
                </c:pt>
                <c:pt idx="525">
                  <c:v>152.68</c:v>
                </c:pt>
                <c:pt idx="526">
                  <c:v>152.97999999999999</c:v>
                </c:pt>
                <c:pt idx="527">
                  <c:v>155.87</c:v>
                </c:pt>
                <c:pt idx="528">
                  <c:v>155.02000000000001</c:v>
                </c:pt>
                <c:pt idx="529">
                  <c:v>157.47</c:v>
                </c:pt>
                <c:pt idx="530">
                  <c:v>159.4</c:v>
                </c:pt>
                <c:pt idx="531">
                  <c:v>157.81</c:v>
                </c:pt>
                <c:pt idx="532">
                  <c:v>158.96</c:v>
                </c:pt>
                <c:pt idx="533">
                  <c:v>160.27000000000001</c:v>
                </c:pt>
                <c:pt idx="534">
                  <c:v>158.26</c:v>
                </c:pt>
                <c:pt idx="535">
                  <c:v>157.685</c:v>
                </c:pt>
                <c:pt idx="536">
                  <c:v>160.79</c:v>
                </c:pt>
                <c:pt idx="537">
                  <c:v>162.37</c:v>
                </c:pt>
                <c:pt idx="538">
                  <c:v>164.85499999999999</c:v>
                </c:pt>
                <c:pt idx="539">
                  <c:v>166.11</c:v>
                </c:pt>
                <c:pt idx="540">
                  <c:v>165.64</c:v>
                </c:pt>
                <c:pt idx="541">
                  <c:v>163.74</c:v>
                </c:pt>
                <c:pt idx="542">
                  <c:v>164.64500000000001</c:v>
                </c:pt>
                <c:pt idx="543">
                  <c:v>164.64500000000001</c:v>
                </c:pt>
                <c:pt idx="544">
                  <c:v>161.99</c:v>
                </c:pt>
                <c:pt idx="545">
                  <c:v>160.80000000000001</c:v>
                </c:pt>
                <c:pt idx="546">
                  <c:v>160.13999999999999</c:v>
                </c:pt>
                <c:pt idx="547">
                  <c:v>165.6</c:v>
                </c:pt>
                <c:pt idx="548">
                  <c:v>165.24</c:v>
                </c:pt>
                <c:pt idx="549">
                  <c:v>165.26</c:v>
                </c:pt>
                <c:pt idx="550">
                  <c:v>166.53</c:v>
                </c:pt>
                <c:pt idx="551">
                  <c:v>167.63</c:v>
                </c:pt>
                <c:pt idx="552">
                  <c:v>166.58</c:v>
                </c:pt>
                <c:pt idx="553">
                  <c:v>164.99</c:v>
                </c:pt>
                <c:pt idx="554">
                  <c:v>165.31</c:v>
                </c:pt>
                <c:pt idx="555">
                  <c:v>163.84</c:v>
                </c:pt>
                <c:pt idx="556">
                  <c:v>163.71</c:v>
                </c:pt>
                <c:pt idx="557">
                  <c:v>168.41</c:v>
                </c:pt>
                <c:pt idx="558">
                  <c:v>169.67</c:v>
                </c:pt>
                <c:pt idx="559">
                  <c:v>169.58</c:v>
                </c:pt>
                <c:pt idx="560">
                  <c:v>168.55</c:v>
                </c:pt>
                <c:pt idx="561">
                  <c:v>167.47</c:v>
                </c:pt>
                <c:pt idx="562">
                  <c:v>165.74</c:v>
                </c:pt>
                <c:pt idx="563">
                  <c:v>173.61</c:v>
                </c:pt>
                <c:pt idx="564">
                  <c:v>173.52</c:v>
                </c:pt>
                <c:pt idx="565">
                  <c:v>171.8</c:v>
                </c:pt>
                <c:pt idx="566">
                  <c:v>173.55</c:v>
                </c:pt>
                <c:pt idx="567">
                  <c:v>173.74</c:v>
                </c:pt>
                <c:pt idx="568">
                  <c:v>172.54499999999999</c:v>
                </c:pt>
                <c:pt idx="569">
                  <c:v>172.07499999999999</c:v>
                </c:pt>
                <c:pt idx="570">
                  <c:v>172.11</c:v>
                </c:pt>
                <c:pt idx="571">
                  <c:v>172.71</c:v>
                </c:pt>
                <c:pt idx="572">
                  <c:v>175.07</c:v>
                </c:pt>
                <c:pt idx="573">
                  <c:v>175.16499999999999</c:v>
                </c:pt>
                <c:pt idx="574">
                  <c:v>174.27</c:v>
                </c:pt>
                <c:pt idx="575">
                  <c:v>171.57</c:v>
                </c:pt>
                <c:pt idx="576">
                  <c:v>171.84</c:v>
                </c:pt>
                <c:pt idx="577">
                  <c:v>173.02500000000001</c:v>
                </c:pt>
                <c:pt idx="578">
                  <c:v>175.31</c:v>
                </c:pt>
                <c:pt idx="579">
                  <c:v>175.31</c:v>
                </c:pt>
                <c:pt idx="580">
                  <c:v>177.28</c:v>
                </c:pt>
                <c:pt idx="581">
                  <c:v>177.495</c:v>
                </c:pt>
                <c:pt idx="582">
                  <c:v>180.1</c:v>
                </c:pt>
                <c:pt idx="583">
                  <c:v>180.96</c:v>
                </c:pt>
                <c:pt idx="584">
                  <c:v>179.66499999999999</c:v>
                </c:pt>
                <c:pt idx="585">
                  <c:v>179.17500000000001</c:v>
                </c:pt>
                <c:pt idx="586">
                  <c:v>177.85</c:v>
                </c:pt>
                <c:pt idx="587">
                  <c:v>180.56</c:v>
                </c:pt>
                <c:pt idx="588">
                  <c:v>181.05</c:v>
                </c:pt>
                <c:pt idx="589">
                  <c:v>183.8</c:v>
                </c:pt>
                <c:pt idx="590">
                  <c:v>183.33</c:v>
                </c:pt>
                <c:pt idx="591">
                  <c:v>183.92</c:v>
                </c:pt>
                <c:pt idx="592">
                  <c:v>186.01</c:v>
                </c:pt>
                <c:pt idx="593">
                  <c:v>184.88</c:v>
                </c:pt>
                <c:pt idx="594">
                  <c:v>184.88</c:v>
                </c:pt>
                <c:pt idx="595">
                  <c:v>185.08</c:v>
                </c:pt>
                <c:pt idx="596">
                  <c:v>183.92</c:v>
                </c:pt>
                <c:pt idx="597">
                  <c:v>186.965</c:v>
                </c:pt>
                <c:pt idx="598">
                  <c:v>186.63</c:v>
                </c:pt>
                <c:pt idx="599">
                  <c:v>185.33</c:v>
                </c:pt>
                <c:pt idx="600">
                  <c:v>188.06</c:v>
                </c:pt>
                <c:pt idx="601">
                  <c:v>189.26</c:v>
                </c:pt>
                <c:pt idx="602">
                  <c:v>189.5</c:v>
                </c:pt>
                <c:pt idx="603">
                  <c:v>193.79</c:v>
                </c:pt>
                <c:pt idx="604">
                  <c:v>192.465</c:v>
                </c:pt>
                <c:pt idx="605">
                  <c:v>192.465</c:v>
                </c:pt>
                <c:pt idx="606">
                  <c:v>191.33</c:v>
                </c:pt>
                <c:pt idx="607">
                  <c:v>191.83</c:v>
                </c:pt>
                <c:pt idx="608">
                  <c:v>190.71</c:v>
                </c:pt>
                <c:pt idx="609">
                  <c:v>188.55</c:v>
                </c:pt>
                <c:pt idx="610">
                  <c:v>188.12</c:v>
                </c:pt>
                <c:pt idx="611">
                  <c:v>189.72</c:v>
                </c:pt>
                <c:pt idx="612">
                  <c:v>190.54499999999999</c:v>
                </c:pt>
                <c:pt idx="613">
                  <c:v>190.68</c:v>
                </c:pt>
                <c:pt idx="614">
                  <c:v>193.94</c:v>
                </c:pt>
                <c:pt idx="615">
                  <c:v>193.69</c:v>
                </c:pt>
                <c:pt idx="616">
                  <c:v>195.09</c:v>
                </c:pt>
                <c:pt idx="617">
                  <c:v>193.245</c:v>
                </c:pt>
                <c:pt idx="618">
                  <c:v>191.9</c:v>
                </c:pt>
                <c:pt idx="619">
                  <c:v>192.745</c:v>
                </c:pt>
                <c:pt idx="620">
                  <c:v>193.66</c:v>
                </c:pt>
                <c:pt idx="621">
                  <c:v>194.48</c:v>
                </c:pt>
                <c:pt idx="622">
                  <c:v>193.26</c:v>
                </c:pt>
                <c:pt idx="623">
                  <c:v>195.815</c:v>
                </c:pt>
                <c:pt idx="624">
                  <c:v>196.38</c:v>
                </c:pt>
                <c:pt idx="625">
                  <c:v>195.63</c:v>
                </c:pt>
                <c:pt idx="626">
                  <c:v>192.67</c:v>
                </c:pt>
                <c:pt idx="627">
                  <c:v>191.04499999999999</c:v>
                </c:pt>
                <c:pt idx="628">
                  <c:v>181.995</c:v>
                </c:pt>
                <c:pt idx="629">
                  <c:v>178.82499999999999</c:v>
                </c:pt>
                <c:pt idx="630">
                  <c:v>179.845</c:v>
                </c:pt>
                <c:pt idx="631">
                  <c:v>178.18</c:v>
                </c:pt>
                <c:pt idx="632">
                  <c:v>177.98</c:v>
                </c:pt>
                <c:pt idx="633">
                  <c:v>177.74</c:v>
                </c:pt>
                <c:pt idx="634">
                  <c:v>179.435</c:v>
                </c:pt>
                <c:pt idx="635">
                  <c:v>177.45500000000001</c:v>
                </c:pt>
                <c:pt idx="636">
                  <c:v>176.59</c:v>
                </c:pt>
                <c:pt idx="637">
                  <c:v>174.15</c:v>
                </c:pt>
                <c:pt idx="638">
                  <c:v>174.53</c:v>
                </c:pt>
                <c:pt idx="639">
                  <c:v>175.8</c:v>
                </c:pt>
                <c:pt idx="640">
                  <c:v>177.24</c:v>
                </c:pt>
                <c:pt idx="641">
                  <c:v>181.18</c:v>
                </c:pt>
                <c:pt idx="642">
                  <c:v>176.32</c:v>
                </c:pt>
                <c:pt idx="643">
                  <c:v>178.505</c:v>
                </c:pt>
                <c:pt idx="644">
                  <c:v>180.11</c:v>
                </c:pt>
                <c:pt idx="645">
                  <c:v>184.215</c:v>
                </c:pt>
                <c:pt idx="646">
                  <c:v>187.73</c:v>
                </c:pt>
                <c:pt idx="647">
                  <c:v>188</c:v>
                </c:pt>
                <c:pt idx="648">
                  <c:v>189.32</c:v>
                </c:pt>
                <c:pt idx="649">
                  <c:v>189.32</c:v>
                </c:pt>
                <c:pt idx="650">
                  <c:v>189.71</c:v>
                </c:pt>
                <c:pt idx="651">
                  <c:v>182.86</c:v>
                </c:pt>
                <c:pt idx="652">
                  <c:v>177.61</c:v>
                </c:pt>
                <c:pt idx="653">
                  <c:v>178.14</c:v>
                </c:pt>
                <c:pt idx="654">
                  <c:v>179.35</c:v>
                </c:pt>
                <c:pt idx="655">
                  <c:v>176.35</c:v>
                </c:pt>
                <c:pt idx="656">
                  <c:v>174.2</c:v>
                </c:pt>
                <c:pt idx="657">
                  <c:v>175.72</c:v>
                </c:pt>
                <c:pt idx="658">
                  <c:v>175.01</c:v>
                </c:pt>
                <c:pt idx="659">
                  <c:v>178</c:v>
                </c:pt>
                <c:pt idx="660">
                  <c:v>179.09</c:v>
                </c:pt>
                <c:pt idx="661">
                  <c:v>175.5</c:v>
                </c:pt>
                <c:pt idx="662">
                  <c:v>173.91</c:v>
                </c:pt>
                <c:pt idx="663">
                  <c:v>174.75</c:v>
                </c:pt>
                <c:pt idx="664">
                  <c:v>176.02</c:v>
                </c:pt>
                <c:pt idx="665">
                  <c:v>171.91499999999999</c:v>
                </c:pt>
                <c:pt idx="666">
                  <c:v>170.33</c:v>
                </c:pt>
                <c:pt idx="667">
                  <c:v>170.67</c:v>
                </c:pt>
                <c:pt idx="668">
                  <c:v>171.15</c:v>
                </c:pt>
                <c:pt idx="669">
                  <c:v>173.74</c:v>
                </c:pt>
                <c:pt idx="670">
                  <c:v>172.39500000000001</c:v>
                </c:pt>
                <c:pt idx="671">
                  <c:v>173.61</c:v>
                </c:pt>
                <c:pt idx="672">
                  <c:v>174.98</c:v>
                </c:pt>
                <c:pt idx="673">
                  <c:v>177.46</c:v>
                </c:pt>
                <c:pt idx="674">
                  <c:v>179.01</c:v>
                </c:pt>
                <c:pt idx="675">
                  <c:v>178.42</c:v>
                </c:pt>
                <c:pt idx="676">
                  <c:v>179.79</c:v>
                </c:pt>
                <c:pt idx="677">
                  <c:v>180.78</c:v>
                </c:pt>
                <c:pt idx="678">
                  <c:v>178.9</c:v>
                </c:pt>
                <c:pt idx="679">
                  <c:v>178.63</c:v>
                </c:pt>
                <c:pt idx="680">
                  <c:v>177.12</c:v>
                </c:pt>
                <c:pt idx="681">
                  <c:v>175.73</c:v>
                </c:pt>
                <c:pt idx="682">
                  <c:v>175.42</c:v>
                </c:pt>
                <c:pt idx="683">
                  <c:v>172.86</c:v>
                </c:pt>
                <c:pt idx="684">
                  <c:v>172.96</c:v>
                </c:pt>
                <c:pt idx="685">
                  <c:v>173.39</c:v>
                </c:pt>
                <c:pt idx="686">
                  <c:v>171.09</c:v>
                </c:pt>
                <c:pt idx="687">
                  <c:v>166.9</c:v>
                </c:pt>
                <c:pt idx="688">
                  <c:v>168.25</c:v>
                </c:pt>
                <c:pt idx="689">
                  <c:v>170.29</c:v>
                </c:pt>
                <c:pt idx="690">
                  <c:v>170.79</c:v>
                </c:pt>
                <c:pt idx="691">
                  <c:v>173.91</c:v>
                </c:pt>
                <c:pt idx="692">
                  <c:v>177.77</c:v>
                </c:pt>
                <c:pt idx="693">
                  <c:v>176.62</c:v>
                </c:pt>
                <c:pt idx="694">
                  <c:v>179.32</c:v>
                </c:pt>
                <c:pt idx="695">
                  <c:v>181.89</c:v>
                </c:pt>
                <c:pt idx="696">
                  <c:v>182.91</c:v>
                </c:pt>
                <c:pt idx="697">
                  <c:v>182.47</c:v>
                </c:pt>
                <c:pt idx="698">
                  <c:v>186.35</c:v>
                </c:pt>
                <c:pt idx="699">
                  <c:v>184.76</c:v>
                </c:pt>
                <c:pt idx="700">
                  <c:v>187.44</c:v>
                </c:pt>
                <c:pt idx="701">
                  <c:v>188.09</c:v>
                </c:pt>
                <c:pt idx="702">
                  <c:v>189.79</c:v>
                </c:pt>
                <c:pt idx="703">
                  <c:v>189.74</c:v>
                </c:pt>
                <c:pt idx="704">
                  <c:v>191.49</c:v>
                </c:pt>
                <c:pt idx="705">
                  <c:v>190.65</c:v>
                </c:pt>
                <c:pt idx="706">
                  <c:v>191.29</c:v>
                </c:pt>
                <c:pt idx="707">
                  <c:v>191.29</c:v>
                </c:pt>
                <c:pt idx="708">
                  <c:v>189.98</c:v>
                </c:pt>
                <c:pt idx="709">
                  <c:v>189.8</c:v>
                </c:pt>
                <c:pt idx="710">
                  <c:v>190.29</c:v>
                </c:pt>
                <c:pt idx="711">
                  <c:v>189.31</c:v>
                </c:pt>
                <c:pt idx="712">
                  <c:v>189.94</c:v>
                </c:pt>
                <c:pt idx="713">
                  <c:v>191.21</c:v>
                </c:pt>
                <c:pt idx="714">
                  <c:v>189.43</c:v>
                </c:pt>
                <c:pt idx="715">
                  <c:v>193.49</c:v>
                </c:pt>
                <c:pt idx="716">
                  <c:v>192.34</c:v>
                </c:pt>
                <c:pt idx="717">
                  <c:v>194.18</c:v>
                </c:pt>
                <c:pt idx="718">
                  <c:v>195.69</c:v>
                </c:pt>
                <c:pt idx="719">
                  <c:v>193.19</c:v>
                </c:pt>
                <c:pt idx="720">
                  <c:v>194.71</c:v>
                </c:pt>
                <c:pt idx="721">
                  <c:v>197.87</c:v>
                </c:pt>
                <c:pt idx="722">
                  <c:v>198.13</c:v>
                </c:pt>
                <c:pt idx="723">
                  <c:v>197.065</c:v>
                </c:pt>
                <c:pt idx="724">
                  <c:v>195.89</c:v>
                </c:pt>
                <c:pt idx="725">
                  <c:v>196.92</c:v>
                </c:pt>
                <c:pt idx="726">
                  <c:v>194.89</c:v>
                </c:pt>
                <c:pt idx="727">
                  <c:v>194.75</c:v>
                </c:pt>
                <c:pt idx="728">
                  <c:v>193.62</c:v>
                </c:pt>
                <c:pt idx="729">
                  <c:v>193.62</c:v>
                </c:pt>
                <c:pt idx="730">
                  <c:v>193.03</c:v>
                </c:pt>
                <c:pt idx="731">
                  <c:v>193.16</c:v>
                </c:pt>
                <c:pt idx="732">
                  <c:v>193.61</c:v>
                </c:pt>
                <c:pt idx="733">
                  <c:v>192.51</c:v>
                </c:pt>
                <c:pt idx="734">
                  <c:v>192.51</c:v>
                </c:pt>
                <c:pt idx="735">
                  <c:v>185.53</c:v>
                </c:pt>
                <c:pt idx="736">
                  <c:v>184.31</c:v>
                </c:pt>
                <c:pt idx="737">
                  <c:v>181.98</c:v>
                </c:pt>
                <c:pt idx="738">
                  <c:v>181.1</c:v>
                </c:pt>
                <c:pt idx="739">
                  <c:v>185.47</c:v>
                </c:pt>
                <c:pt idx="740">
                  <c:v>185.13</c:v>
                </c:pt>
                <c:pt idx="741">
                  <c:v>186.1</c:v>
                </c:pt>
                <c:pt idx="742">
                  <c:v>185.62</c:v>
                </c:pt>
                <c:pt idx="743">
                  <c:v>185.86</c:v>
                </c:pt>
                <c:pt idx="744">
                  <c:v>185.86</c:v>
                </c:pt>
                <c:pt idx="745">
                  <c:v>183.58</c:v>
                </c:pt>
                <c:pt idx="746">
                  <c:v>182.69</c:v>
                </c:pt>
                <c:pt idx="747">
                  <c:v>188.67</c:v>
                </c:pt>
                <c:pt idx="748">
                  <c:v>191.51</c:v>
                </c:pt>
                <c:pt idx="749">
                  <c:v>193.875</c:v>
                </c:pt>
                <c:pt idx="750">
                  <c:v>195.15</c:v>
                </c:pt>
                <c:pt idx="751">
                  <c:v>194.52</c:v>
                </c:pt>
                <c:pt idx="752">
                  <c:v>194.13</c:v>
                </c:pt>
                <c:pt idx="753">
                  <c:v>192.24</c:v>
                </c:pt>
                <c:pt idx="754">
                  <c:v>191.745</c:v>
                </c:pt>
                <c:pt idx="755">
                  <c:v>188.005</c:v>
                </c:pt>
                <c:pt idx="756">
                  <c:v>184.42</c:v>
                </c:pt>
                <c:pt idx="757">
                  <c:v>186.77</c:v>
                </c:pt>
                <c:pt idx="758">
                  <c:v>185.85</c:v>
                </c:pt>
                <c:pt idx="759">
                  <c:v>187.66</c:v>
                </c:pt>
                <c:pt idx="760">
                  <c:v>189.215</c:v>
                </c:pt>
                <c:pt idx="761">
                  <c:v>189.39</c:v>
                </c:pt>
                <c:pt idx="762">
                  <c:v>188.35</c:v>
                </c:pt>
                <c:pt idx="763">
                  <c:v>188.83</c:v>
                </c:pt>
                <c:pt idx="764">
                  <c:v>187.13499999999999</c:v>
                </c:pt>
                <c:pt idx="765">
                  <c:v>185.07</c:v>
                </c:pt>
                <c:pt idx="766">
                  <c:v>184.05</c:v>
                </c:pt>
                <c:pt idx="767">
                  <c:v>183.88</c:v>
                </c:pt>
                <c:pt idx="768">
                  <c:v>182.20500000000001</c:v>
                </c:pt>
                <c:pt idx="769">
                  <c:v>182.20500000000001</c:v>
                </c:pt>
                <c:pt idx="770">
                  <c:v>181.66</c:v>
                </c:pt>
                <c:pt idx="771">
                  <c:v>182.31</c:v>
                </c:pt>
                <c:pt idx="772">
                  <c:v>184.33</c:v>
                </c:pt>
                <c:pt idx="773">
                  <c:v>182.54</c:v>
                </c:pt>
                <c:pt idx="774">
                  <c:v>181.15</c:v>
                </c:pt>
                <c:pt idx="775">
                  <c:v>182.64</c:v>
                </c:pt>
                <c:pt idx="776">
                  <c:v>181.45</c:v>
                </c:pt>
                <c:pt idx="777">
                  <c:v>180.81</c:v>
                </c:pt>
                <c:pt idx="778">
                  <c:v>179.65</c:v>
                </c:pt>
                <c:pt idx="779">
                  <c:v>175.11</c:v>
                </c:pt>
                <c:pt idx="780">
                  <c:v>170.12</c:v>
                </c:pt>
                <c:pt idx="781">
                  <c:v>169.09</c:v>
                </c:pt>
                <c:pt idx="782">
                  <c:v>168.98</c:v>
                </c:pt>
                <c:pt idx="783">
                  <c:v>170.78</c:v>
                </c:pt>
                <c:pt idx="784">
                  <c:v>172.79</c:v>
                </c:pt>
                <c:pt idx="785">
                  <c:v>173.2</c:v>
                </c:pt>
                <c:pt idx="786">
                  <c:v>171.14</c:v>
                </c:pt>
                <c:pt idx="787">
                  <c:v>173.06</c:v>
                </c:pt>
                <c:pt idx="788">
                  <c:v>172.59</c:v>
                </c:pt>
                <c:pt idx="789">
                  <c:v>173.72</c:v>
                </c:pt>
                <c:pt idx="790">
                  <c:v>175.94</c:v>
                </c:pt>
                <c:pt idx="791">
                  <c:v>178.52</c:v>
                </c:pt>
                <c:pt idx="792">
                  <c:v>171.39</c:v>
                </c:pt>
                <c:pt idx="793">
                  <c:v>172.31</c:v>
                </c:pt>
                <c:pt idx="794">
                  <c:v>170.88</c:v>
                </c:pt>
                <c:pt idx="795">
                  <c:v>169.82</c:v>
                </c:pt>
                <c:pt idx="796">
                  <c:v>173.33</c:v>
                </c:pt>
                <c:pt idx="797">
                  <c:v>171.52</c:v>
                </c:pt>
                <c:pt idx="798">
                  <c:v>171.52</c:v>
                </c:pt>
                <c:pt idx="799">
                  <c:v>169.99</c:v>
                </c:pt>
                <c:pt idx="800">
                  <c:v>168.93</c:v>
                </c:pt>
                <c:pt idx="801">
                  <c:v>169.67</c:v>
                </c:pt>
                <c:pt idx="802">
                  <c:v>168.88</c:v>
                </c:pt>
                <c:pt idx="803">
                  <c:v>169.52</c:v>
                </c:pt>
                <c:pt idx="804">
                  <c:v>168.48</c:v>
                </c:pt>
                <c:pt idx="805">
                  <c:v>169.69</c:v>
                </c:pt>
                <c:pt idx="806">
                  <c:v>167.74</c:v>
                </c:pt>
                <c:pt idx="807">
                  <c:v>175.01</c:v>
                </c:pt>
                <c:pt idx="808">
                  <c:v>176.59</c:v>
                </c:pt>
                <c:pt idx="809">
                  <c:v>172.68</c:v>
                </c:pt>
                <c:pt idx="810">
                  <c:v>169.32</c:v>
                </c:pt>
                <c:pt idx="811">
                  <c:v>168.01</c:v>
                </c:pt>
                <c:pt idx="812">
                  <c:v>167.03</c:v>
                </c:pt>
                <c:pt idx="813">
                  <c:v>164.98</c:v>
                </c:pt>
                <c:pt idx="814">
                  <c:v>165.86</c:v>
                </c:pt>
                <c:pt idx="815">
                  <c:v>166.94</c:v>
                </c:pt>
                <c:pt idx="816">
                  <c:v>169.02</c:v>
                </c:pt>
                <c:pt idx="817">
                  <c:v>169.92</c:v>
                </c:pt>
                <c:pt idx="818">
                  <c:v>169.24</c:v>
                </c:pt>
                <c:pt idx="819">
                  <c:v>173.5</c:v>
                </c:pt>
                <c:pt idx="820">
                  <c:v>170.2</c:v>
                </c:pt>
                <c:pt idx="821">
                  <c:v>169.31</c:v>
                </c:pt>
                <c:pt idx="822">
                  <c:v>173.16</c:v>
                </c:pt>
                <c:pt idx="823">
                  <c:v>183.4</c:v>
                </c:pt>
                <c:pt idx="824">
                  <c:v>181.7</c:v>
                </c:pt>
                <c:pt idx="825">
                  <c:v>182.37</c:v>
                </c:pt>
                <c:pt idx="826">
                  <c:v>182.74</c:v>
                </c:pt>
                <c:pt idx="827">
                  <c:v>184.66</c:v>
                </c:pt>
                <c:pt idx="828">
                  <c:v>183.01</c:v>
                </c:pt>
                <c:pt idx="829">
                  <c:v>186.29</c:v>
                </c:pt>
                <c:pt idx="830">
                  <c:v>187.38</c:v>
                </c:pt>
                <c:pt idx="831">
                  <c:v>189.68</c:v>
                </c:pt>
                <c:pt idx="832">
                  <c:v>189.89</c:v>
                </c:pt>
                <c:pt idx="833">
                  <c:v>189.88</c:v>
                </c:pt>
                <c:pt idx="834">
                  <c:v>191.05</c:v>
                </c:pt>
                <c:pt idx="835">
                  <c:v>192.38</c:v>
                </c:pt>
                <c:pt idx="836">
                  <c:v>190.98</c:v>
                </c:pt>
                <c:pt idx="837">
                  <c:v>186.815</c:v>
                </c:pt>
                <c:pt idx="838">
                  <c:v>190.02</c:v>
                </c:pt>
                <c:pt idx="839">
                  <c:v>190.02</c:v>
                </c:pt>
                <c:pt idx="840">
                  <c:v>190.09</c:v>
                </c:pt>
                <c:pt idx="841">
                  <c:v>190.34</c:v>
                </c:pt>
                <c:pt idx="842">
                  <c:v>191.33</c:v>
                </c:pt>
                <c:pt idx="843">
                  <c:v>192.32499999999999</c:v>
                </c:pt>
                <c:pt idx="844">
                  <c:v>194.05</c:v>
                </c:pt>
                <c:pt idx="845">
                  <c:v>194.33</c:v>
                </c:pt>
                <c:pt idx="846">
                  <c:v>195.88</c:v>
                </c:pt>
                <c:pt idx="847">
                  <c:v>194.48</c:v>
                </c:pt>
                <c:pt idx="848">
                  <c:v>196.88499999999999</c:v>
                </c:pt>
                <c:pt idx="849">
                  <c:v>193.09</c:v>
                </c:pt>
                <c:pt idx="850">
                  <c:v>207.16</c:v>
                </c:pt>
                <c:pt idx="851">
                  <c:v>213.19</c:v>
                </c:pt>
                <c:pt idx="852">
                  <c:v>214.11</c:v>
                </c:pt>
                <c:pt idx="853">
                  <c:v>212.51</c:v>
                </c:pt>
                <c:pt idx="854">
                  <c:v>216.67</c:v>
                </c:pt>
                <c:pt idx="855">
                  <c:v>214.23</c:v>
                </c:pt>
                <c:pt idx="856">
                  <c:v>214.23</c:v>
                </c:pt>
                <c:pt idx="857">
                  <c:v>209.64</c:v>
                </c:pt>
                <c:pt idx="858">
                  <c:v>207.28</c:v>
                </c:pt>
                <c:pt idx="859">
                  <c:v>208.22</c:v>
                </c:pt>
                <c:pt idx="860">
                  <c:v>209.18</c:v>
                </c:pt>
                <c:pt idx="861">
                  <c:v>213.12</c:v>
                </c:pt>
                <c:pt idx="862">
                  <c:v>213.96</c:v>
                </c:pt>
                <c:pt idx="863">
                  <c:v>210.6</c:v>
                </c:pt>
                <c:pt idx="864">
                  <c:v>216.65</c:v>
                </c:pt>
                <c:pt idx="865">
                  <c:v>220.34</c:v>
                </c:pt>
                <c:pt idx="866">
                  <c:v>221.51</c:v>
                </c:pt>
                <c:pt idx="867">
                  <c:v>221.51</c:v>
                </c:pt>
                <c:pt idx="868">
                  <c:v>226.31</c:v>
                </c:pt>
                <c:pt idx="869">
                  <c:v>227.8</c:v>
                </c:pt>
                <c:pt idx="870">
                  <c:v>228.7</c:v>
                </c:pt>
                <c:pt idx="871">
                  <c:v>232.91</c:v>
                </c:pt>
                <c:pt idx="872">
                  <c:v>227.7</c:v>
                </c:pt>
                <c:pt idx="873">
                  <c:v>230.58</c:v>
                </c:pt>
                <c:pt idx="874">
                  <c:v>234.43</c:v>
                </c:pt>
                <c:pt idx="875">
                  <c:v>234.69</c:v>
                </c:pt>
                <c:pt idx="876">
                  <c:v>228.67</c:v>
                </c:pt>
                <c:pt idx="877">
                  <c:v>224.16</c:v>
                </c:pt>
                <c:pt idx="878">
                  <c:v>224.32</c:v>
                </c:pt>
                <c:pt idx="879">
                  <c:v>223.96</c:v>
                </c:pt>
                <c:pt idx="880">
                  <c:v>224.89</c:v>
                </c:pt>
                <c:pt idx="881">
                  <c:v>218.56</c:v>
                </c:pt>
                <c:pt idx="882">
                  <c:v>217.5</c:v>
                </c:pt>
                <c:pt idx="883">
                  <c:v>218.07</c:v>
                </c:pt>
                <c:pt idx="884">
                  <c:v>218.24</c:v>
                </c:pt>
                <c:pt idx="885">
                  <c:v>218.78</c:v>
                </c:pt>
                <c:pt idx="886">
                  <c:v>222.08</c:v>
                </c:pt>
                <c:pt idx="887">
                  <c:v>218.39</c:v>
                </c:pt>
                <c:pt idx="888">
                  <c:v>219.81</c:v>
                </c:pt>
                <c:pt idx="889">
                  <c:v>209.26</c:v>
                </c:pt>
                <c:pt idx="890">
                  <c:v>207.13</c:v>
                </c:pt>
                <c:pt idx="891">
                  <c:v>209.87</c:v>
                </c:pt>
                <c:pt idx="892">
                  <c:v>213.35</c:v>
                </c:pt>
                <c:pt idx="893">
                  <c:v>216.18</c:v>
                </c:pt>
                <c:pt idx="894">
                  <c:v>217.28</c:v>
                </c:pt>
                <c:pt idx="895">
                  <c:v>221.19</c:v>
                </c:pt>
                <c:pt idx="896">
                  <c:v>221.65</c:v>
                </c:pt>
                <c:pt idx="897">
                  <c:v>224.62</c:v>
                </c:pt>
                <c:pt idx="898">
                  <c:v>226.03</c:v>
                </c:pt>
                <c:pt idx="899">
                  <c:v>225.82</c:v>
                </c:pt>
                <c:pt idx="900">
                  <c:v>226.44</c:v>
                </c:pt>
                <c:pt idx="901">
                  <c:v>226.39</c:v>
                </c:pt>
                <c:pt idx="902">
                  <c:v>224.69</c:v>
                </c:pt>
                <c:pt idx="903">
                  <c:v>226.81</c:v>
                </c:pt>
                <c:pt idx="904">
                  <c:v>227.15</c:v>
                </c:pt>
                <c:pt idx="905">
                  <c:v>228.14</c:v>
                </c:pt>
                <c:pt idx="906">
                  <c:v>226.3</c:v>
                </c:pt>
                <c:pt idx="907">
                  <c:v>229.8</c:v>
                </c:pt>
                <c:pt idx="908">
                  <c:v>228.99</c:v>
                </c:pt>
                <c:pt idx="909">
                  <c:v>228.99</c:v>
                </c:pt>
                <c:pt idx="910">
                  <c:v>222.66</c:v>
                </c:pt>
                <c:pt idx="911">
                  <c:v>220.77500000000001</c:v>
                </c:pt>
                <c:pt idx="912">
                  <c:v>222.28</c:v>
                </c:pt>
                <c:pt idx="913">
                  <c:v>220.81</c:v>
                </c:pt>
                <c:pt idx="914">
                  <c:v>220.99</c:v>
                </c:pt>
                <c:pt idx="915">
                  <c:v>220.26499999999999</c:v>
                </c:pt>
                <c:pt idx="916">
                  <c:v>222.52</c:v>
                </c:pt>
                <c:pt idx="917">
                  <c:v>222.86</c:v>
                </c:pt>
                <c:pt idx="918">
                  <c:v>222.44</c:v>
                </c:pt>
                <c:pt idx="919">
                  <c:v>216.44</c:v>
                </c:pt>
                <c:pt idx="920">
                  <c:v>216.68</c:v>
                </c:pt>
                <c:pt idx="921">
                  <c:v>220.76</c:v>
                </c:pt>
                <c:pt idx="922">
                  <c:v>229.05</c:v>
                </c:pt>
                <c:pt idx="923">
                  <c:v>228.2</c:v>
                </c:pt>
                <c:pt idx="924">
                  <c:v>226.48</c:v>
                </c:pt>
                <c:pt idx="925">
                  <c:v>227.38</c:v>
                </c:pt>
                <c:pt idx="926">
                  <c:v>226.35</c:v>
                </c:pt>
                <c:pt idx="927">
                  <c:v>227.62</c:v>
                </c:pt>
                <c:pt idx="928">
                  <c:v>227.78</c:v>
                </c:pt>
                <c:pt idx="929">
                  <c:v>233</c:v>
                </c:pt>
                <c:pt idx="930">
                  <c:v>226.02</c:v>
                </c:pt>
                <c:pt idx="931">
                  <c:v>226.74</c:v>
                </c:pt>
                <c:pt idx="932">
                  <c:v>225.66</c:v>
                </c:pt>
                <c:pt idx="933">
                  <c:v>226.68</c:v>
                </c:pt>
                <c:pt idx="934">
                  <c:v>221.55</c:v>
                </c:pt>
                <c:pt idx="935">
                  <c:v>225.7</c:v>
                </c:pt>
                <c:pt idx="936">
                  <c:v>229.5</c:v>
                </c:pt>
                <c:pt idx="937">
                  <c:v>229.13</c:v>
                </c:pt>
                <c:pt idx="938">
                  <c:v>227.55500000000001</c:v>
                </c:pt>
                <c:pt idx="939">
                  <c:v>231.42</c:v>
                </c:pt>
                <c:pt idx="940">
                  <c:v>233.93</c:v>
                </c:pt>
                <c:pt idx="941">
                  <c:v>231.78</c:v>
                </c:pt>
                <c:pt idx="942">
                  <c:v>232.26</c:v>
                </c:pt>
                <c:pt idx="943">
                  <c:v>234.97</c:v>
                </c:pt>
                <c:pt idx="944">
                  <c:v>236.52</c:v>
                </c:pt>
                <c:pt idx="945">
                  <c:v>235.88</c:v>
                </c:pt>
                <c:pt idx="946">
                  <c:v>230.75</c:v>
                </c:pt>
                <c:pt idx="947">
                  <c:v>230.59</c:v>
                </c:pt>
                <c:pt idx="948">
                  <c:v>231.22</c:v>
                </c:pt>
                <c:pt idx="949">
                  <c:v>233.44</c:v>
                </c:pt>
                <c:pt idx="950">
                  <c:v>233.78</c:v>
                </c:pt>
                <c:pt idx="951">
                  <c:v>230.03</c:v>
                </c:pt>
                <c:pt idx="952">
                  <c:v>225.73</c:v>
                </c:pt>
                <c:pt idx="953">
                  <c:v>222.9</c:v>
                </c:pt>
                <c:pt idx="954">
                  <c:v>222.12</c:v>
                </c:pt>
                <c:pt idx="955">
                  <c:v>223.51</c:v>
                </c:pt>
                <c:pt idx="956">
                  <c:v>222.64</c:v>
                </c:pt>
                <c:pt idx="957">
                  <c:v>227.41</c:v>
                </c:pt>
                <c:pt idx="958">
                  <c:v>227</c:v>
                </c:pt>
                <c:pt idx="959">
                  <c:v>224.24</c:v>
                </c:pt>
                <c:pt idx="960">
                  <c:v>224.1</c:v>
                </c:pt>
                <c:pt idx="961">
                  <c:v>225.16</c:v>
                </c:pt>
                <c:pt idx="962">
                  <c:v>228.3</c:v>
                </c:pt>
                <c:pt idx="963">
                  <c:v>224.87</c:v>
                </c:pt>
                <c:pt idx="964">
                  <c:v>228.065</c:v>
                </c:pt>
                <c:pt idx="965">
                  <c:v>228.27</c:v>
                </c:pt>
                <c:pt idx="966">
                  <c:v>229</c:v>
                </c:pt>
                <c:pt idx="967">
                  <c:v>228.47</c:v>
                </c:pt>
                <c:pt idx="968">
                  <c:v>229.74</c:v>
                </c:pt>
                <c:pt idx="969">
                  <c:v>232.89</c:v>
                </c:pt>
                <c:pt idx="970">
                  <c:v>235.05</c:v>
                </c:pt>
                <c:pt idx="971">
                  <c:v>234.96</c:v>
                </c:pt>
                <c:pt idx="972">
                  <c:v>234.96</c:v>
                </c:pt>
                <c:pt idx="973">
                  <c:v>237.52</c:v>
                </c:pt>
                <c:pt idx="974">
                  <c:v>239.5</c:v>
                </c:pt>
                <c:pt idx="975">
                  <c:v>242.64</c:v>
                </c:pt>
                <c:pt idx="976">
                  <c:v>243</c:v>
                </c:pt>
                <c:pt idx="977">
                  <c:v>243.07</c:v>
                </c:pt>
                <c:pt idx="978">
                  <c:v>242.66</c:v>
                </c:pt>
                <c:pt idx="979">
                  <c:v>246.85</c:v>
                </c:pt>
                <c:pt idx="980">
                  <c:v>247.8</c:v>
                </c:pt>
                <c:pt idx="981">
                  <c:v>246.45500000000001</c:v>
                </c:pt>
                <c:pt idx="982">
                  <c:v>248.01</c:v>
                </c:pt>
                <c:pt idx="983">
                  <c:v>248.12</c:v>
                </c:pt>
                <c:pt idx="984">
                  <c:v>251.03</c:v>
                </c:pt>
                <c:pt idx="985">
                  <c:v>253.48</c:v>
                </c:pt>
                <c:pt idx="986">
                  <c:v>247.86</c:v>
                </c:pt>
                <c:pt idx="987">
                  <c:v>249.83</c:v>
                </c:pt>
                <c:pt idx="988">
                  <c:v>254.6</c:v>
                </c:pt>
                <c:pt idx="989">
                  <c:v>255.33</c:v>
                </c:pt>
                <c:pt idx="990">
                  <c:v>258.11</c:v>
                </c:pt>
                <c:pt idx="991">
                  <c:v>258.11</c:v>
                </c:pt>
                <c:pt idx="992">
                  <c:v>259.12</c:v>
                </c:pt>
                <c:pt idx="993">
                  <c:v>255.81</c:v>
                </c:pt>
                <c:pt idx="994">
                  <c:v>252.15</c:v>
                </c:pt>
                <c:pt idx="995">
                  <c:v>250.44</c:v>
                </c:pt>
                <c:pt idx="996">
                  <c:v>250.44</c:v>
                </c:pt>
                <c:pt idx="997">
                  <c:v>243.78</c:v>
                </c:pt>
                <c:pt idx="998">
                  <c:v>243.32</c:v>
                </c:pt>
                <c:pt idx="999">
                  <c:v>245.02</c:v>
                </c:pt>
                <c:pt idx="1000">
                  <c:v>242.27</c:v>
                </c:pt>
                <c:pt idx="1001">
                  <c:v>242.65</c:v>
                </c:pt>
                <c:pt idx="1002">
                  <c:v>242.65</c:v>
                </c:pt>
                <c:pt idx="1003">
                  <c:v>236.8</c:v>
                </c:pt>
                <c:pt idx="1004">
                  <c:v>234.33</c:v>
                </c:pt>
                <c:pt idx="1005">
                  <c:v>233.26</c:v>
                </c:pt>
                <c:pt idx="1006">
                  <c:v>237.815</c:v>
                </c:pt>
                <c:pt idx="1007">
                  <c:v>228.25</c:v>
                </c:pt>
                <c:pt idx="1008">
                  <c:v>229.99</c:v>
                </c:pt>
                <c:pt idx="1009">
                  <c:v>229.99</c:v>
                </c:pt>
                <c:pt idx="1010">
                  <c:v>222.59</c:v>
                </c:pt>
                <c:pt idx="1011">
                  <c:v>223.81</c:v>
                </c:pt>
                <c:pt idx="1012">
                  <c:v>223.6</c:v>
                </c:pt>
                <c:pt idx="1013">
                  <c:v>222.83500000000001</c:v>
                </c:pt>
                <c:pt idx="1014">
                  <c:v>229.95</c:v>
                </c:pt>
                <c:pt idx="1015">
                  <c:v>238.34</c:v>
                </c:pt>
                <c:pt idx="1016">
                  <c:v>239.3</c:v>
                </c:pt>
                <c:pt idx="1017">
                  <c:v>237.58</c:v>
                </c:pt>
                <c:pt idx="1018">
                  <c:v>235.89</c:v>
                </c:pt>
                <c:pt idx="1019">
                  <c:v>227.98</c:v>
                </c:pt>
                <c:pt idx="1020">
                  <c:v>232.76499999999999</c:v>
                </c:pt>
                <c:pt idx="1021">
                  <c:v>232.565</c:v>
                </c:pt>
                <c:pt idx="1022">
                  <c:v>233.23</c:v>
                </c:pt>
                <c:pt idx="1023">
                  <c:v>227.70500000000001</c:v>
                </c:pt>
                <c:pt idx="1024">
                  <c:v>227.61500000000001</c:v>
                </c:pt>
                <c:pt idx="1025">
                  <c:v>232.7</c:v>
                </c:pt>
                <c:pt idx="1026">
                  <c:v>236.8</c:v>
                </c:pt>
                <c:pt idx="1027">
                  <c:v>241.57499999999999</c:v>
                </c:pt>
                <c:pt idx="1028">
                  <c:v>244.63</c:v>
                </c:pt>
                <c:pt idx="1029">
                  <c:v>244.63</c:v>
                </c:pt>
                <c:pt idx="1030">
                  <c:v>244.42</c:v>
                </c:pt>
                <c:pt idx="1031">
                  <c:v>244.89</c:v>
                </c:pt>
                <c:pt idx="1032">
                  <c:v>245.87</c:v>
                </c:pt>
                <c:pt idx="1033">
                  <c:v>245.56</c:v>
                </c:pt>
                <c:pt idx="1034">
                  <c:v>247.1</c:v>
                </c:pt>
                <c:pt idx="1035">
                  <c:v>247.01</c:v>
                </c:pt>
                <c:pt idx="1036">
                  <c:v>240.28</c:v>
                </c:pt>
                <c:pt idx="1037">
                  <c:v>237.5</c:v>
                </c:pt>
                <c:pt idx="1038">
                  <c:v>241.51</c:v>
                </c:pt>
                <c:pt idx="1039">
                  <c:v>238.17</c:v>
                </c:pt>
                <c:pt idx="1040">
                  <c:v>235.96</c:v>
                </c:pt>
                <c:pt idx="1041">
                  <c:v>235.71</c:v>
                </c:pt>
                <c:pt idx="1042">
                  <c:v>235.2</c:v>
                </c:pt>
                <c:pt idx="1043">
                  <c:v>239.02</c:v>
                </c:pt>
                <c:pt idx="1044">
                  <c:v>227.56</c:v>
                </c:pt>
                <c:pt idx="1045">
                  <c:v>221.01</c:v>
                </c:pt>
                <c:pt idx="1046">
                  <c:v>216.94</c:v>
                </c:pt>
                <c:pt idx="1047">
                  <c:v>209.7</c:v>
                </c:pt>
                <c:pt idx="1048">
                  <c:v>213.30500000000001</c:v>
                </c:pt>
                <c:pt idx="1049">
                  <c:v>214.01</c:v>
                </c:pt>
                <c:pt idx="1050">
                  <c:v>212.79</c:v>
                </c:pt>
                <c:pt idx="1051">
                  <c:v>215.34</c:v>
                </c:pt>
                <c:pt idx="1052">
                  <c:v>214.14</c:v>
                </c:pt>
                <c:pt idx="1053">
                  <c:v>218.23</c:v>
                </c:pt>
                <c:pt idx="1054">
                  <c:v>220.36</c:v>
                </c:pt>
                <c:pt idx="1055">
                  <c:v>223.71</c:v>
                </c:pt>
                <c:pt idx="1056">
                  <c:v>221.54</c:v>
                </c:pt>
                <c:pt idx="1057">
                  <c:v>223.72</c:v>
                </c:pt>
                <c:pt idx="1058">
                  <c:v>217.91</c:v>
                </c:pt>
                <c:pt idx="1059">
                  <c:v>221.84</c:v>
                </c:pt>
                <c:pt idx="1060">
                  <c:v>223.15</c:v>
                </c:pt>
                <c:pt idx="1061">
                  <c:v>223.94</c:v>
                </c:pt>
                <c:pt idx="1062">
                  <c:v>203.04</c:v>
                </c:pt>
                <c:pt idx="1063">
                  <c:v>188.38</c:v>
                </c:pt>
                <c:pt idx="1064">
                  <c:v>181.67</c:v>
                </c:pt>
                <c:pt idx="1065">
                  <c:v>172.83</c:v>
                </c:pt>
                <c:pt idx="1066">
                  <c:v>198.18</c:v>
                </c:pt>
                <c:pt idx="1067">
                  <c:v>190.66</c:v>
                </c:pt>
                <c:pt idx="1068">
                  <c:v>198.02</c:v>
                </c:pt>
                <c:pt idx="1069">
                  <c:v>202.52500000000001</c:v>
                </c:pt>
                <c:pt idx="1070">
                  <c:v>202.22</c:v>
                </c:pt>
                <c:pt idx="1071">
                  <c:v>194.32</c:v>
                </c:pt>
                <c:pt idx="1072">
                  <c:v>196.95</c:v>
                </c:pt>
                <c:pt idx="1073">
                  <c:v>196.95</c:v>
                </c:pt>
                <c:pt idx="1074">
                  <c:v>193.01</c:v>
                </c:pt>
                <c:pt idx="1075">
                  <c:v>199.55</c:v>
                </c:pt>
                <c:pt idx="1076">
                  <c:v>204.34</c:v>
                </c:pt>
                <c:pt idx="1077">
                  <c:v>208.26</c:v>
                </c:pt>
                <c:pt idx="1078">
                  <c:v>209.22</c:v>
                </c:pt>
                <c:pt idx="1079">
                  <c:v>210.07</c:v>
                </c:pt>
                <c:pt idx="1080">
                  <c:v>211.24</c:v>
                </c:pt>
                <c:pt idx="1081">
                  <c:v>212.25</c:v>
                </c:pt>
                <c:pt idx="1082">
                  <c:v>213.06</c:v>
                </c:pt>
                <c:pt idx="1083">
                  <c:v>205.31</c:v>
                </c:pt>
                <c:pt idx="1084">
                  <c:v>198.79</c:v>
                </c:pt>
                <c:pt idx="1085">
                  <c:v>198.4</c:v>
                </c:pt>
                <c:pt idx="1086">
                  <c:v>196.29</c:v>
                </c:pt>
                <c:pt idx="1087">
                  <c:v>197.4</c:v>
                </c:pt>
                <c:pt idx="1088">
                  <c:v>198.43</c:v>
                </c:pt>
                <c:pt idx="1089">
                  <c:v>210.82</c:v>
                </c:pt>
                <c:pt idx="1090">
                  <c:v>212.85</c:v>
                </c:pt>
                <c:pt idx="1091">
                  <c:v>212.3</c:v>
                </c:pt>
                <c:pt idx="1092">
                  <c:v>211.42</c:v>
                </c:pt>
                <c:pt idx="1093">
                  <c:v>211.29</c:v>
                </c:pt>
                <c:pt idx="1094">
                  <c:v>208.78</c:v>
                </c:pt>
                <c:pt idx="1095">
                  <c:v>206.89</c:v>
                </c:pt>
                <c:pt idx="1096">
                  <c:v>202.26</c:v>
                </c:pt>
                <c:pt idx="1097">
                  <c:v>201.37</c:v>
                </c:pt>
                <c:pt idx="1098">
                  <c:v>195.27</c:v>
                </c:pt>
                <c:pt idx="1099">
                  <c:v>195.27</c:v>
                </c:pt>
                <c:pt idx="1100">
                  <c:v>200.19</c:v>
                </c:pt>
                <c:pt idx="1101">
                  <c:v>200.51</c:v>
                </c:pt>
                <c:pt idx="1102">
                  <c:v>199.93</c:v>
                </c:pt>
                <c:pt idx="1103">
                  <c:v>200.74</c:v>
                </c:pt>
                <c:pt idx="1104">
                  <c:v>201.68</c:v>
                </c:pt>
                <c:pt idx="1105">
                  <c:v>203.31</c:v>
                </c:pt>
                <c:pt idx="1106">
                  <c:v>202.94</c:v>
                </c:pt>
                <c:pt idx="1107">
                  <c:v>200.68</c:v>
                </c:pt>
                <c:pt idx="1108">
                  <c:v>203.92</c:v>
                </c:pt>
                <c:pt idx="1109">
                  <c:v>201.41</c:v>
                </c:pt>
                <c:pt idx="1110">
                  <c:v>202.72</c:v>
                </c:pt>
                <c:pt idx="1111">
                  <c:v>198.815</c:v>
                </c:pt>
                <c:pt idx="1112">
                  <c:v>199.1</c:v>
                </c:pt>
                <c:pt idx="1113">
                  <c:v>196.38</c:v>
                </c:pt>
                <c:pt idx="1114">
                  <c:v>198.36</c:v>
                </c:pt>
                <c:pt idx="1115">
                  <c:v>195.67</c:v>
                </c:pt>
                <c:pt idx="1116">
                  <c:v>196.33</c:v>
                </c:pt>
                <c:pt idx="1117">
                  <c:v>196.33</c:v>
                </c:pt>
                <c:pt idx="1118">
                  <c:v>200.99</c:v>
                </c:pt>
                <c:pt idx="1119">
                  <c:v>201.495</c:v>
                </c:pt>
                <c:pt idx="1120">
                  <c:v>200.3</c:v>
                </c:pt>
                <c:pt idx="1121">
                  <c:v>201.59</c:v>
                </c:pt>
                <c:pt idx="1122">
                  <c:v>201.01</c:v>
                </c:pt>
                <c:pt idx="1123">
                  <c:v>201.03</c:v>
                </c:pt>
                <c:pt idx="1124">
                  <c:v>205.13</c:v>
                </c:pt>
                <c:pt idx="1125">
                  <c:v>207.83</c:v>
                </c:pt>
                <c:pt idx="1126">
                  <c:v>212.38</c:v>
                </c:pt>
                <c:pt idx="1127">
                  <c:v>213.52</c:v>
                </c:pt>
                <c:pt idx="1128">
                  <c:v>213.52</c:v>
                </c:pt>
                <c:pt idx="1129">
                  <c:v>209.97</c:v>
                </c:pt>
                <c:pt idx="1130">
                  <c:v>210.10499999999999</c:v>
                </c:pt>
                <c:pt idx="1131">
                  <c:v>211.08</c:v>
                </c:pt>
                <c:pt idx="1132">
                  <c:v>212.22499999999999</c:v>
                </c:pt>
                <c:pt idx="1133">
                  <c:v>211.09</c:v>
                </c:pt>
                <c:pt idx="1134">
                  <c:v>208.61</c:v>
                </c:pt>
                <c:pt idx="1135">
                  <c:v>209.065</c:v>
                </c:pt>
                <c:pt idx="1136">
                  <c:v>210.13499999999999</c:v>
                </c:pt>
                <c:pt idx="1137">
                  <c:v>210.07</c:v>
                </c:pt>
                <c:pt idx="1138">
                  <c:v>211.16499999999999</c:v>
                </c:pt>
                <c:pt idx="1139">
                  <c:v>212.53</c:v>
                </c:pt>
                <c:pt idx="1140">
                  <c:v>214.47</c:v>
                </c:pt>
                <c:pt idx="1141">
                  <c:v>214.13499999999999</c:v>
                </c:pt>
                <c:pt idx="1142">
                  <c:v>213.75</c:v>
                </c:pt>
                <c:pt idx="1143">
                  <c:v>213.95</c:v>
                </c:pt>
                <c:pt idx="1144">
                  <c:v>214</c:v>
                </c:pt>
                <c:pt idx="1145">
                  <c:v>211.3</c:v>
                </c:pt>
                <c:pt idx="1146">
                  <c:v>208.965</c:v>
                </c:pt>
                <c:pt idx="1147">
                  <c:v>207.85</c:v>
                </c:pt>
                <c:pt idx="1148">
                  <c:v>202.29</c:v>
                </c:pt>
                <c:pt idx="1149">
                  <c:v>203.27</c:v>
                </c:pt>
                <c:pt idx="1150">
                  <c:v>202.92500000000001</c:v>
                </c:pt>
                <c:pt idx="1151">
                  <c:v>213.26</c:v>
                </c:pt>
                <c:pt idx="1152">
                  <c:v>220.155</c:v>
                </c:pt>
                <c:pt idx="1153">
                  <c:v>229.345</c:v>
                </c:pt>
                <c:pt idx="1154">
                  <c:v>227.26</c:v>
                </c:pt>
                <c:pt idx="1155">
                  <c:v>229.62</c:v>
                </c:pt>
                <c:pt idx="1156">
                  <c:v>233.35</c:v>
                </c:pt>
                <c:pt idx="1157">
                  <c:v>232.74</c:v>
                </c:pt>
                <c:pt idx="1158">
                  <c:v>231.63</c:v>
                </c:pt>
                <c:pt idx="1159">
                  <c:v>230.89500000000001</c:v>
                </c:pt>
                <c:pt idx="1160">
                  <c:v>230.57</c:v>
                </c:pt>
                <c:pt idx="1161">
                  <c:v>225.93</c:v>
                </c:pt>
                <c:pt idx="1162">
                  <c:v>224.91</c:v>
                </c:pt>
                <c:pt idx="1163">
                  <c:v>227.75</c:v>
                </c:pt>
                <c:pt idx="1164">
                  <c:v>227.19499999999999</c:v>
                </c:pt>
                <c:pt idx="1165">
                  <c:v>229.3</c:v>
                </c:pt>
                <c:pt idx="1166">
                  <c:v>230.6</c:v>
                </c:pt>
                <c:pt idx="1167">
                  <c:v>232.58</c:v>
                </c:pt>
                <c:pt idx="1168">
                  <c:v>232.27</c:v>
                </c:pt>
                <c:pt idx="1169">
                  <c:v>232.27</c:v>
                </c:pt>
                <c:pt idx="1170">
                  <c:v>229.51</c:v>
                </c:pt>
                <c:pt idx="1171">
                  <c:v>238.49</c:v>
                </c:pt>
                <c:pt idx="1172">
                  <c:v>239.82</c:v>
                </c:pt>
                <c:pt idx="1173">
                  <c:v>239.68</c:v>
                </c:pt>
                <c:pt idx="1174">
                  <c:v>237.93</c:v>
                </c:pt>
                <c:pt idx="1175">
                  <c:v>234.465</c:v>
                </c:pt>
                <c:pt idx="1176">
                  <c:v>226.79</c:v>
                </c:pt>
                <c:pt idx="1177">
                  <c:v>229.99</c:v>
                </c:pt>
                <c:pt idx="1178">
                  <c:v>234.08500000000001</c:v>
                </c:pt>
                <c:pt idx="1179">
                  <c:v>236.68</c:v>
                </c:pt>
                <c:pt idx="1180">
                  <c:v>238.17</c:v>
                </c:pt>
                <c:pt idx="1181">
                  <c:v>239.02</c:v>
                </c:pt>
                <c:pt idx="1182">
                  <c:v>237.83500000000001</c:v>
                </c:pt>
                <c:pt idx="1183">
                  <c:v>245.35</c:v>
                </c:pt>
                <c:pt idx="1184">
                  <c:v>256.14</c:v>
                </c:pt>
                <c:pt idx="1185">
                  <c:v>254.44</c:v>
                </c:pt>
                <c:pt idx="1186">
                  <c:v>252.23</c:v>
                </c:pt>
                <c:pt idx="1187">
                  <c:v>256.79000000000002</c:v>
                </c:pt>
                <c:pt idx="1188">
                  <c:v>255.46</c:v>
                </c:pt>
                <c:pt idx="1189">
                  <c:v>254.405</c:v>
                </c:pt>
                <c:pt idx="1190">
                  <c:v>254.64</c:v>
                </c:pt>
                <c:pt idx="1191">
                  <c:v>255.43</c:v>
                </c:pt>
                <c:pt idx="1192">
                  <c:v>257.36500000000001</c:v>
                </c:pt>
                <c:pt idx="1193">
                  <c:v>258.01</c:v>
                </c:pt>
                <c:pt idx="1194">
                  <c:v>256.65499999999997</c:v>
                </c:pt>
                <c:pt idx="1195">
                  <c:v>256.48</c:v>
                </c:pt>
                <c:pt idx="1196">
                  <c:v>257.99</c:v>
                </c:pt>
                <c:pt idx="1197">
                  <c:v>253.97</c:v>
                </c:pt>
                <c:pt idx="1198">
                  <c:v>245.33</c:v>
                </c:pt>
                <c:pt idx="1199">
                  <c:v>247.58500000000001</c:v>
                </c:pt>
                <c:pt idx="1200">
                  <c:v>247.81</c:v>
                </c:pt>
                <c:pt idx="1201">
                  <c:v>249.33</c:v>
                </c:pt>
                <c:pt idx="1202">
                  <c:v>247.52</c:v>
                </c:pt>
                <c:pt idx="1203">
                  <c:v>252.29</c:v>
                </c:pt>
                <c:pt idx="1204">
                  <c:v>262.27999999999997</c:v>
                </c:pt>
                <c:pt idx="1205">
                  <c:v>262.74</c:v>
                </c:pt>
                <c:pt idx="1206">
                  <c:v>258.49</c:v>
                </c:pt>
                <c:pt idx="1207">
                  <c:v>259.64999999999998</c:v>
                </c:pt>
                <c:pt idx="1208">
                  <c:v>262.82</c:v>
                </c:pt>
                <c:pt idx="1209">
                  <c:v>268.79000000000002</c:v>
                </c:pt>
                <c:pt idx="1210">
                  <c:v>269.05</c:v>
                </c:pt>
                <c:pt idx="1211">
                  <c:v>269.83999999999997</c:v>
                </c:pt>
                <c:pt idx="1212">
                  <c:v>271.25</c:v>
                </c:pt>
                <c:pt idx="1213">
                  <c:v>270.5</c:v>
                </c:pt>
                <c:pt idx="1214">
                  <c:v>268.83999999999997</c:v>
                </c:pt>
                <c:pt idx="1215">
                  <c:v>270.20999999999998</c:v>
                </c:pt>
                <c:pt idx="1216">
                  <c:v>270.16000000000003</c:v>
                </c:pt>
                <c:pt idx="1217">
                  <c:v>269.79000000000002</c:v>
                </c:pt>
                <c:pt idx="1218">
                  <c:v>268.52999999999997</c:v>
                </c:pt>
                <c:pt idx="1219">
                  <c:v>269.41000000000003</c:v>
                </c:pt>
                <c:pt idx="1220">
                  <c:v>275.27</c:v>
                </c:pt>
                <c:pt idx="1221">
                  <c:v>273.435</c:v>
                </c:pt>
                <c:pt idx="1222">
                  <c:v>273.03500000000003</c:v>
                </c:pt>
                <c:pt idx="1223">
                  <c:v>272.3</c:v>
                </c:pt>
                <c:pt idx="1224">
                  <c:v>267.505</c:v>
                </c:pt>
                <c:pt idx="1225">
                  <c:v>267.52999999999997</c:v>
                </c:pt>
                <c:pt idx="1226">
                  <c:v>268.56</c:v>
                </c:pt>
                <c:pt idx="1227">
                  <c:v>266.3</c:v>
                </c:pt>
                <c:pt idx="1228">
                  <c:v>271.54000000000002</c:v>
                </c:pt>
                <c:pt idx="1229">
                  <c:v>275.86</c:v>
                </c:pt>
                <c:pt idx="1230">
                  <c:v>276.92</c:v>
                </c:pt>
                <c:pt idx="1231">
                  <c:v>277.58</c:v>
                </c:pt>
                <c:pt idx="1232">
                  <c:v>277.58</c:v>
                </c:pt>
                <c:pt idx="1233">
                  <c:v>278.86</c:v>
                </c:pt>
                <c:pt idx="1234">
                  <c:v>283.16000000000003</c:v>
                </c:pt>
                <c:pt idx="1235">
                  <c:v>286.20999999999998</c:v>
                </c:pt>
                <c:pt idx="1236">
                  <c:v>284.16000000000003</c:v>
                </c:pt>
                <c:pt idx="1237">
                  <c:v>280.64999999999998</c:v>
                </c:pt>
                <c:pt idx="1238">
                  <c:v>278.85000000000002</c:v>
                </c:pt>
                <c:pt idx="1239">
                  <c:v>277.97000000000003</c:v>
                </c:pt>
                <c:pt idx="1240">
                  <c:v>277.16500000000002</c:v>
                </c:pt>
                <c:pt idx="1241">
                  <c:v>278.73</c:v>
                </c:pt>
                <c:pt idx="1242">
                  <c:v>278.05500000000001</c:v>
                </c:pt>
                <c:pt idx="1243">
                  <c:v>278.33</c:v>
                </c:pt>
                <c:pt idx="1244">
                  <c:v>274.16000000000003</c:v>
                </c:pt>
                <c:pt idx="1245">
                  <c:v>274.52999999999997</c:v>
                </c:pt>
                <c:pt idx="1246">
                  <c:v>271.93</c:v>
                </c:pt>
                <c:pt idx="1247">
                  <c:v>272.23</c:v>
                </c:pt>
                <c:pt idx="1248">
                  <c:v>273.81</c:v>
                </c:pt>
                <c:pt idx="1249">
                  <c:v>270.83</c:v>
                </c:pt>
                <c:pt idx="1250">
                  <c:v>272.31</c:v>
                </c:pt>
                <c:pt idx="1251">
                  <c:v>273.82</c:v>
                </c:pt>
                <c:pt idx="1252">
                  <c:v>273.82</c:v>
                </c:pt>
                <c:pt idx="1253">
                  <c:v>273.38</c:v>
                </c:pt>
                <c:pt idx="1254">
                  <c:v>273.8</c:v>
                </c:pt>
                <c:pt idx="1255">
                  <c:v>273.03500000000003</c:v>
                </c:pt>
                <c:pt idx="1256">
                  <c:v>272.01</c:v>
                </c:pt>
                <c:pt idx="1257">
                  <c:v>272.01</c:v>
                </c:pt>
                <c:pt idx="1258">
                  <c:v>271.005</c:v>
                </c:pt>
                <c:pt idx="1259">
                  <c:v>267.26</c:v>
                </c:pt>
                <c:pt idx="1260">
                  <c:v>262.25</c:v>
                </c:pt>
                <c:pt idx="1261">
                  <c:v>260.33</c:v>
                </c:pt>
                <c:pt idx="1262">
                  <c:v>259.10000000000002</c:v>
                </c:pt>
                <c:pt idx="1263">
                  <c:v>259.33999999999997</c:v>
                </c:pt>
                <c:pt idx="1264">
                  <c:v>260.29000000000002</c:v>
                </c:pt>
                <c:pt idx="1265">
                  <c:v>261.05</c:v>
                </c:pt>
                <c:pt idx="1266">
                  <c:v>260.03500000000003</c:v>
                </c:pt>
                <c:pt idx="1267">
                  <c:v>258.07</c:v>
                </c:pt>
                <c:pt idx="1268">
                  <c:v>255.505</c:v>
                </c:pt>
                <c:pt idx="1269">
                  <c:v>255.505</c:v>
                </c:pt>
                <c:pt idx="1270">
                  <c:v>246.77</c:v>
                </c:pt>
                <c:pt idx="1271">
                  <c:v>247.63</c:v>
                </c:pt>
                <c:pt idx="1272">
                  <c:v>248.24</c:v>
                </c:pt>
                <c:pt idx="1273">
                  <c:v>247.91</c:v>
                </c:pt>
                <c:pt idx="1274">
                  <c:v>255.48500000000001</c:v>
                </c:pt>
                <c:pt idx="1275">
                  <c:v>258.25</c:v>
                </c:pt>
                <c:pt idx="1276">
                  <c:v>256.3</c:v>
                </c:pt>
                <c:pt idx="1277">
                  <c:v>257.95499999999998</c:v>
                </c:pt>
                <c:pt idx="1278">
                  <c:v>259.01</c:v>
                </c:pt>
                <c:pt idx="1279">
                  <c:v>270.01</c:v>
                </c:pt>
                <c:pt idx="1280">
                  <c:v>269.45</c:v>
                </c:pt>
                <c:pt idx="1281">
                  <c:v>276.39999999999998</c:v>
                </c:pt>
                <c:pt idx="1282">
                  <c:v>276.02999999999997</c:v>
                </c:pt>
                <c:pt idx="1283">
                  <c:v>278.14499999999998</c:v>
                </c:pt>
                <c:pt idx="1284">
                  <c:v>274.52</c:v>
                </c:pt>
                <c:pt idx="1285">
                  <c:v>273.57</c:v>
                </c:pt>
                <c:pt idx="1286">
                  <c:v>275.49</c:v>
                </c:pt>
                <c:pt idx="1287">
                  <c:v>261.62</c:v>
                </c:pt>
                <c:pt idx="1288">
                  <c:v>255.67</c:v>
                </c:pt>
                <c:pt idx="1289">
                  <c:v>255.67</c:v>
                </c:pt>
                <c:pt idx="1290">
                  <c:v>263.79000000000002</c:v>
                </c:pt>
                <c:pt idx="1291">
                  <c:v>264.37</c:v>
                </c:pt>
                <c:pt idx="1292">
                  <c:v>260.51</c:v>
                </c:pt>
                <c:pt idx="1293">
                  <c:v>264.68</c:v>
                </c:pt>
                <c:pt idx="1294">
                  <c:v>266.39999999999998</c:v>
                </c:pt>
                <c:pt idx="1295">
                  <c:v>272.18</c:v>
                </c:pt>
                <c:pt idx="1296">
                  <c:v>274.2</c:v>
                </c:pt>
                <c:pt idx="1297">
                  <c:v>272.98</c:v>
                </c:pt>
                <c:pt idx="1298">
                  <c:v>264.09500000000003</c:v>
                </c:pt>
                <c:pt idx="1299">
                  <c:v>264.63499999999999</c:v>
                </c:pt>
                <c:pt idx="1300">
                  <c:v>263.8</c:v>
                </c:pt>
                <c:pt idx="1301">
                  <c:v>262.58999999999997</c:v>
                </c:pt>
                <c:pt idx="1302">
                  <c:v>260.26</c:v>
                </c:pt>
                <c:pt idx="1303">
                  <c:v>257.44</c:v>
                </c:pt>
                <c:pt idx="1304">
                  <c:v>259.98</c:v>
                </c:pt>
              </c:numCache>
            </c:numRef>
          </c:val>
          <c:smooth val="0"/>
          <c:extLst>
            <c:ext xmlns:c16="http://schemas.microsoft.com/office/drawing/2014/chart" uri="{C3380CC4-5D6E-409C-BE32-E72D297353CC}">
              <c16:uniqueId val="{00000000-BCD8-4DC9-A47F-82938389BAD9}"/>
            </c:ext>
          </c:extLst>
        </c:ser>
        <c:dLbls>
          <c:showLegendKey val="0"/>
          <c:showVal val="0"/>
          <c:showCatName val="0"/>
          <c:showSerName val="0"/>
          <c:showPercent val="0"/>
          <c:showBubbleSize val="0"/>
        </c:dLbls>
        <c:smooth val="0"/>
        <c:axId val="447460880"/>
        <c:axId val="447465192"/>
      </c:lineChart>
      <c:dateAx>
        <c:axId val="447460880"/>
        <c:scaling>
          <c:orientation val="minMax"/>
        </c:scaling>
        <c:delete val="0"/>
        <c:axPos val="b"/>
        <c:numFmt formatCode="dd/mm/yy;@" sourceLinked="0"/>
        <c:majorTickMark val="in"/>
        <c:minorTickMark val="in"/>
        <c:tickLblPos val="low"/>
        <c:spPr>
          <a:noFill/>
          <a:ln>
            <a:solidFill>
              <a:srgbClr val="007FB9"/>
            </a:solidFill>
          </a:ln>
        </c:spPr>
        <c:txPr>
          <a:bodyPr rot="-1140000"/>
          <a:lstStyle/>
          <a:p>
            <a:pPr>
              <a:defRPr>
                <a:solidFill>
                  <a:sysClr val="windowText" lastClr="000000"/>
                </a:solidFill>
              </a:defRPr>
            </a:pPr>
            <a:endParaRPr lang="en-US"/>
          </a:p>
        </c:txPr>
        <c:crossAx val="447465192"/>
        <c:crosses val="autoZero"/>
        <c:auto val="1"/>
        <c:lblOffset val="100"/>
        <c:baseTimeUnit val="days"/>
        <c:majorUnit val="6"/>
        <c:majorTimeUnit val="months"/>
      </c:dateAx>
      <c:valAx>
        <c:axId val="447465192"/>
        <c:scaling>
          <c:orientation val="minMax"/>
        </c:scaling>
        <c:delete val="0"/>
        <c:axPos val="l"/>
        <c:majorGridlines>
          <c:spPr>
            <a:ln>
              <a:solidFill>
                <a:schemeClr val="bg1">
                  <a:lumMod val="85000"/>
                </a:schemeClr>
              </a:solidFill>
            </a:ln>
          </c:spPr>
        </c:majorGridlines>
        <c:numFmt formatCode="#,##0" sourceLinked="0"/>
        <c:majorTickMark val="out"/>
        <c:minorTickMark val="none"/>
        <c:tickLblPos val="nextTo"/>
        <c:crossAx val="447460880"/>
        <c:crosses val="autoZero"/>
        <c:crossBetween val="between"/>
      </c:valAx>
      <c:spPr>
        <a:noFill/>
        <a:effectLst>
          <a:softEdge rad="12700"/>
        </a:effectLst>
      </c:spPr>
    </c:plotArea>
    <c:plotVisOnly val="1"/>
    <c:dispBlanksAs val="gap"/>
    <c:showDLblsOverMax val="0"/>
  </c:chart>
  <c:spPr>
    <a:noFill/>
    <a:ln w="12700" cap="rnd">
      <a:solidFill>
        <a:srgbClr val="007FB9"/>
      </a:solidFill>
    </a:ln>
  </c:spPr>
  <c:txPr>
    <a:bodyPr rot="1860000"/>
    <a:lstStyle/>
    <a:p>
      <a:pPr>
        <a:defRPr sz="800" b="0" i="0" baseline="0">
          <a:ln w="0" cap="sq">
            <a:noFill/>
          </a:ln>
          <a:solidFill>
            <a:sysClr val="windowText" lastClr="000000"/>
          </a:solidFill>
          <a:latin typeface="Montserrat" panose="00000500000000000000" pitchFamily="2" charset="0"/>
          <a:cs typeface="Arial" panose="020B0604020202020204"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title>
      <c:tx>
        <c:strRef>
          <c:f>'Graph 1'!$A$1</c:f>
          <c:strCache>
            <c:ptCount val="1"/>
            <c:pt idx="0">
              <c:v>Alphabet Inc</c:v>
            </c:pt>
          </c:strCache>
        </c:strRef>
      </c:tx>
      <c:layout>
        <c:manualLayout>
          <c:xMode val="edge"/>
          <c:yMode val="edge"/>
          <c:x val="0.37898065831860178"/>
          <c:y val="2.5806374203224597E-2"/>
        </c:manualLayout>
      </c:layout>
      <c:overlay val="0"/>
      <c:txPr>
        <a:bodyPr/>
        <a:lstStyle/>
        <a:p>
          <a:pPr>
            <a:defRPr sz="1000" b="1" i="0" baseline="0"/>
          </a:pPr>
          <a:endParaRPr lang="en-US"/>
        </a:p>
      </c:txPr>
    </c:title>
    <c:autoTitleDeleted val="0"/>
    <c:plotArea>
      <c:layout>
        <c:manualLayout>
          <c:layoutTarget val="inner"/>
          <c:xMode val="edge"/>
          <c:yMode val="edge"/>
          <c:x val="0.10623823200534441"/>
          <c:y val="0.18372703412073488"/>
          <c:w val="0.84721412948381447"/>
          <c:h val="0.60786848776496716"/>
        </c:manualLayout>
      </c:layout>
      <c:lineChart>
        <c:grouping val="standard"/>
        <c:varyColors val="0"/>
        <c:ser>
          <c:idx val="0"/>
          <c:order val="0"/>
          <c:spPr>
            <a:ln w="12700" cmpd="sng">
              <a:solidFill>
                <a:srgbClr val="548235"/>
              </a:solidFill>
              <a:headEnd w="lg" len="lg"/>
            </a:ln>
          </c:spPr>
          <c:marker>
            <c:symbol val="none"/>
          </c:marker>
          <c:cat>
            <c:numRef>
              <c:f>'Graph 1'!$A$3:$A$1566</c:f>
              <c:numCache>
                <c:formatCode>m/d/yyyy</c:formatCode>
                <c:ptCount val="1564"/>
                <c:pt idx="0">
                  <c:v>44264</c:v>
                </c:pt>
                <c:pt idx="1">
                  <c:v>44265</c:v>
                </c:pt>
                <c:pt idx="2">
                  <c:v>44266</c:v>
                </c:pt>
                <c:pt idx="3">
                  <c:v>44267</c:v>
                </c:pt>
                <c:pt idx="4">
                  <c:v>44270</c:v>
                </c:pt>
                <c:pt idx="5">
                  <c:v>44271</c:v>
                </c:pt>
                <c:pt idx="6">
                  <c:v>44272</c:v>
                </c:pt>
                <c:pt idx="7">
                  <c:v>44273</c:v>
                </c:pt>
                <c:pt idx="8">
                  <c:v>44274</c:v>
                </c:pt>
                <c:pt idx="9">
                  <c:v>44277</c:v>
                </c:pt>
                <c:pt idx="10">
                  <c:v>44278</c:v>
                </c:pt>
                <c:pt idx="11">
                  <c:v>44279</c:v>
                </c:pt>
                <c:pt idx="12">
                  <c:v>44280</c:v>
                </c:pt>
                <c:pt idx="13">
                  <c:v>44281</c:v>
                </c:pt>
                <c:pt idx="14">
                  <c:v>44284</c:v>
                </c:pt>
                <c:pt idx="15">
                  <c:v>44285</c:v>
                </c:pt>
                <c:pt idx="16">
                  <c:v>44286</c:v>
                </c:pt>
                <c:pt idx="17">
                  <c:v>44287</c:v>
                </c:pt>
                <c:pt idx="18">
                  <c:v>44288</c:v>
                </c:pt>
                <c:pt idx="19">
                  <c:v>44291</c:v>
                </c:pt>
                <c:pt idx="20">
                  <c:v>44292</c:v>
                </c:pt>
                <c:pt idx="21">
                  <c:v>44293</c:v>
                </c:pt>
                <c:pt idx="22">
                  <c:v>44294</c:v>
                </c:pt>
                <c:pt idx="23">
                  <c:v>44295</c:v>
                </c:pt>
                <c:pt idx="24">
                  <c:v>44298</c:v>
                </c:pt>
                <c:pt idx="25">
                  <c:v>44299</c:v>
                </c:pt>
                <c:pt idx="26">
                  <c:v>44300</c:v>
                </c:pt>
                <c:pt idx="27">
                  <c:v>44301</c:v>
                </c:pt>
                <c:pt idx="28">
                  <c:v>44302</c:v>
                </c:pt>
                <c:pt idx="29">
                  <c:v>44305</c:v>
                </c:pt>
                <c:pt idx="30">
                  <c:v>44306</c:v>
                </c:pt>
                <c:pt idx="31">
                  <c:v>44307</c:v>
                </c:pt>
                <c:pt idx="32">
                  <c:v>44308</c:v>
                </c:pt>
                <c:pt idx="33">
                  <c:v>44309</c:v>
                </c:pt>
                <c:pt idx="34">
                  <c:v>44312</c:v>
                </c:pt>
                <c:pt idx="35">
                  <c:v>44313</c:v>
                </c:pt>
                <c:pt idx="36">
                  <c:v>44314</c:v>
                </c:pt>
                <c:pt idx="37">
                  <c:v>44315</c:v>
                </c:pt>
                <c:pt idx="38">
                  <c:v>44316</c:v>
                </c:pt>
                <c:pt idx="39">
                  <c:v>44319</c:v>
                </c:pt>
                <c:pt idx="40">
                  <c:v>44320</c:v>
                </c:pt>
                <c:pt idx="41">
                  <c:v>44321</c:v>
                </c:pt>
                <c:pt idx="42">
                  <c:v>44322</c:v>
                </c:pt>
                <c:pt idx="43">
                  <c:v>44323</c:v>
                </c:pt>
                <c:pt idx="44">
                  <c:v>44326</c:v>
                </c:pt>
                <c:pt idx="45">
                  <c:v>44327</c:v>
                </c:pt>
                <c:pt idx="46">
                  <c:v>44328</c:v>
                </c:pt>
                <c:pt idx="47">
                  <c:v>44329</c:v>
                </c:pt>
                <c:pt idx="48">
                  <c:v>44330</c:v>
                </c:pt>
                <c:pt idx="49">
                  <c:v>44333</c:v>
                </c:pt>
                <c:pt idx="50">
                  <c:v>44334</c:v>
                </c:pt>
                <c:pt idx="51">
                  <c:v>44335</c:v>
                </c:pt>
                <c:pt idx="52">
                  <c:v>44336</c:v>
                </c:pt>
                <c:pt idx="53">
                  <c:v>44337</c:v>
                </c:pt>
                <c:pt idx="54">
                  <c:v>44340</c:v>
                </c:pt>
                <c:pt idx="55">
                  <c:v>44341</c:v>
                </c:pt>
                <c:pt idx="56">
                  <c:v>44342</c:v>
                </c:pt>
                <c:pt idx="57">
                  <c:v>44343</c:v>
                </c:pt>
                <c:pt idx="58">
                  <c:v>44344</c:v>
                </c:pt>
                <c:pt idx="59">
                  <c:v>44347</c:v>
                </c:pt>
                <c:pt idx="60">
                  <c:v>44348</c:v>
                </c:pt>
                <c:pt idx="61">
                  <c:v>44349</c:v>
                </c:pt>
                <c:pt idx="62">
                  <c:v>44350</c:v>
                </c:pt>
                <c:pt idx="63">
                  <c:v>44351</c:v>
                </c:pt>
                <c:pt idx="64">
                  <c:v>44354</c:v>
                </c:pt>
                <c:pt idx="65">
                  <c:v>44355</c:v>
                </c:pt>
                <c:pt idx="66">
                  <c:v>44356</c:v>
                </c:pt>
                <c:pt idx="67">
                  <c:v>44357</c:v>
                </c:pt>
                <c:pt idx="68">
                  <c:v>44358</c:v>
                </c:pt>
                <c:pt idx="69">
                  <c:v>44361</c:v>
                </c:pt>
                <c:pt idx="70">
                  <c:v>44362</c:v>
                </c:pt>
                <c:pt idx="71">
                  <c:v>44363</c:v>
                </c:pt>
                <c:pt idx="72">
                  <c:v>44364</c:v>
                </c:pt>
                <c:pt idx="73">
                  <c:v>44365</c:v>
                </c:pt>
                <c:pt idx="74">
                  <c:v>44368</c:v>
                </c:pt>
                <c:pt idx="75">
                  <c:v>44369</c:v>
                </c:pt>
                <c:pt idx="76">
                  <c:v>44370</c:v>
                </c:pt>
                <c:pt idx="77">
                  <c:v>44371</c:v>
                </c:pt>
                <c:pt idx="78">
                  <c:v>44372</c:v>
                </c:pt>
                <c:pt idx="79">
                  <c:v>44375</c:v>
                </c:pt>
                <c:pt idx="80">
                  <c:v>44376</c:v>
                </c:pt>
                <c:pt idx="81">
                  <c:v>44377</c:v>
                </c:pt>
                <c:pt idx="82">
                  <c:v>44378</c:v>
                </c:pt>
                <c:pt idx="83">
                  <c:v>44379</c:v>
                </c:pt>
                <c:pt idx="84">
                  <c:v>44382</c:v>
                </c:pt>
                <c:pt idx="85">
                  <c:v>44383</c:v>
                </c:pt>
                <c:pt idx="86">
                  <c:v>44384</c:v>
                </c:pt>
                <c:pt idx="87">
                  <c:v>44385</c:v>
                </c:pt>
                <c:pt idx="88">
                  <c:v>44386</c:v>
                </c:pt>
                <c:pt idx="89">
                  <c:v>44389</c:v>
                </c:pt>
                <c:pt idx="90">
                  <c:v>44390</c:v>
                </c:pt>
                <c:pt idx="91">
                  <c:v>44391</c:v>
                </c:pt>
                <c:pt idx="92">
                  <c:v>44392</c:v>
                </c:pt>
                <c:pt idx="93">
                  <c:v>44393</c:v>
                </c:pt>
                <c:pt idx="94">
                  <c:v>44396</c:v>
                </c:pt>
                <c:pt idx="95">
                  <c:v>44397</c:v>
                </c:pt>
                <c:pt idx="96">
                  <c:v>44398</c:v>
                </c:pt>
                <c:pt idx="97">
                  <c:v>44399</c:v>
                </c:pt>
                <c:pt idx="98">
                  <c:v>44400</c:v>
                </c:pt>
                <c:pt idx="99">
                  <c:v>44403</c:v>
                </c:pt>
                <c:pt idx="100">
                  <c:v>44404</c:v>
                </c:pt>
                <c:pt idx="101">
                  <c:v>44405</c:v>
                </c:pt>
                <c:pt idx="102">
                  <c:v>44406</c:v>
                </c:pt>
                <c:pt idx="103">
                  <c:v>44407</c:v>
                </c:pt>
                <c:pt idx="104">
                  <c:v>44410</c:v>
                </c:pt>
                <c:pt idx="105">
                  <c:v>44411</c:v>
                </c:pt>
                <c:pt idx="106">
                  <c:v>44412</c:v>
                </c:pt>
                <c:pt idx="107">
                  <c:v>44413</c:v>
                </c:pt>
                <c:pt idx="108">
                  <c:v>44414</c:v>
                </c:pt>
                <c:pt idx="109">
                  <c:v>44417</c:v>
                </c:pt>
                <c:pt idx="110">
                  <c:v>44418</c:v>
                </c:pt>
                <c:pt idx="111">
                  <c:v>44419</c:v>
                </c:pt>
                <c:pt idx="112">
                  <c:v>44420</c:v>
                </c:pt>
                <c:pt idx="113">
                  <c:v>44421</c:v>
                </c:pt>
                <c:pt idx="114">
                  <c:v>44424</c:v>
                </c:pt>
                <c:pt idx="115">
                  <c:v>44425</c:v>
                </c:pt>
                <c:pt idx="116">
                  <c:v>44426</c:v>
                </c:pt>
                <c:pt idx="117">
                  <c:v>44427</c:v>
                </c:pt>
                <c:pt idx="118">
                  <c:v>44428</c:v>
                </c:pt>
                <c:pt idx="119">
                  <c:v>44431</c:v>
                </c:pt>
                <c:pt idx="120">
                  <c:v>44432</c:v>
                </c:pt>
                <c:pt idx="121">
                  <c:v>44433</c:v>
                </c:pt>
                <c:pt idx="122">
                  <c:v>44434</c:v>
                </c:pt>
                <c:pt idx="123">
                  <c:v>44435</c:v>
                </c:pt>
                <c:pt idx="124">
                  <c:v>44438</c:v>
                </c:pt>
                <c:pt idx="125">
                  <c:v>44439</c:v>
                </c:pt>
                <c:pt idx="126">
                  <c:v>44440</c:v>
                </c:pt>
                <c:pt idx="127">
                  <c:v>44441</c:v>
                </c:pt>
                <c:pt idx="128">
                  <c:v>44442</c:v>
                </c:pt>
                <c:pt idx="129">
                  <c:v>44445</c:v>
                </c:pt>
                <c:pt idx="130">
                  <c:v>44446</c:v>
                </c:pt>
                <c:pt idx="131">
                  <c:v>44447</c:v>
                </c:pt>
                <c:pt idx="132">
                  <c:v>44448</c:v>
                </c:pt>
                <c:pt idx="133">
                  <c:v>44449</c:v>
                </c:pt>
                <c:pt idx="134">
                  <c:v>44452</c:v>
                </c:pt>
                <c:pt idx="135">
                  <c:v>44453</c:v>
                </c:pt>
                <c:pt idx="136">
                  <c:v>44454</c:v>
                </c:pt>
                <c:pt idx="137">
                  <c:v>44455</c:v>
                </c:pt>
                <c:pt idx="138">
                  <c:v>44456</c:v>
                </c:pt>
                <c:pt idx="139">
                  <c:v>44459</c:v>
                </c:pt>
                <c:pt idx="140">
                  <c:v>44460</c:v>
                </c:pt>
                <c:pt idx="141">
                  <c:v>44461</c:v>
                </c:pt>
                <c:pt idx="142">
                  <c:v>44462</c:v>
                </c:pt>
                <c:pt idx="143">
                  <c:v>44463</c:v>
                </c:pt>
                <c:pt idx="144">
                  <c:v>44466</c:v>
                </c:pt>
                <c:pt idx="145">
                  <c:v>44467</c:v>
                </c:pt>
                <c:pt idx="146">
                  <c:v>44468</c:v>
                </c:pt>
                <c:pt idx="147">
                  <c:v>44469</c:v>
                </c:pt>
                <c:pt idx="148">
                  <c:v>44470</c:v>
                </c:pt>
                <c:pt idx="149">
                  <c:v>44473</c:v>
                </c:pt>
                <c:pt idx="150">
                  <c:v>44474</c:v>
                </c:pt>
                <c:pt idx="151">
                  <c:v>44475</c:v>
                </c:pt>
                <c:pt idx="152">
                  <c:v>44476</c:v>
                </c:pt>
                <c:pt idx="153">
                  <c:v>44477</c:v>
                </c:pt>
                <c:pt idx="154">
                  <c:v>44480</c:v>
                </c:pt>
                <c:pt idx="155">
                  <c:v>44481</c:v>
                </c:pt>
                <c:pt idx="156">
                  <c:v>44482</c:v>
                </c:pt>
                <c:pt idx="157">
                  <c:v>44483</c:v>
                </c:pt>
                <c:pt idx="158">
                  <c:v>44484</c:v>
                </c:pt>
                <c:pt idx="159">
                  <c:v>44487</c:v>
                </c:pt>
                <c:pt idx="160">
                  <c:v>44488</c:v>
                </c:pt>
                <c:pt idx="161">
                  <c:v>44489</c:v>
                </c:pt>
                <c:pt idx="162">
                  <c:v>44490</c:v>
                </c:pt>
                <c:pt idx="163">
                  <c:v>44491</c:v>
                </c:pt>
                <c:pt idx="164">
                  <c:v>44494</c:v>
                </c:pt>
                <c:pt idx="165">
                  <c:v>44495</c:v>
                </c:pt>
                <c:pt idx="166">
                  <c:v>44496</c:v>
                </c:pt>
                <c:pt idx="167">
                  <c:v>44497</c:v>
                </c:pt>
                <c:pt idx="168">
                  <c:v>44498</c:v>
                </c:pt>
                <c:pt idx="169">
                  <c:v>44501</c:v>
                </c:pt>
                <c:pt idx="170">
                  <c:v>44502</c:v>
                </c:pt>
                <c:pt idx="171">
                  <c:v>44503</c:v>
                </c:pt>
                <c:pt idx="172">
                  <c:v>44504</c:v>
                </c:pt>
                <c:pt idx="173">
                  <c:v>44505</c:v>
                </c:pt>
                <c:pt idx="174">
                  <c:v>44508</c:v>
                </c:pt>
                <c:pt idx="175">
                  <c:v>44509</c:v>
                </c:pt>
                <c:pt idx="176">
                  <c:v>44510</c:v>
                </c:pt>
                <c:pt idx="177">
                  <c:v>44511</c:v>
                </c:pt>
                <c:pt idx="178">
                  <c:v>44512</c:v>
                </c:pt>
                <c:pt idx="179">
                  <c:v>44515</c:v>
                </c:pt>
                <c:pt idx="180">
                  <c:v>44516</c:v>
                </c:pt>
                <c:pt idx="181">
                  <c:v>44517</c:v>
                </c:pt>
                <c:pt idx="182">
                  <c:v>44518</c:v>
                </c:pt>
                <c:pt idx="183">
                  <c:v>44519</c:v>
                </c:pt>
                <c:pt idx="184">
                  <c:v>44522</c:v>
                </c:pt>
                <c:pt idx="185">
                  <c:v>44523</c:v>
                </c:pt>
                <c:pt idx="186">
                  <c:v>44524</c:v>
                </c:pt>
                <c:pt idx="187">
                  <c:v>44525</c:v>
                </c:pt>
                <c:pt idx="188">
                  <c:v>44526</c:v>
                </c:pt>
                <c:pt idx="189">
                  <c:v>44529</c:v>
                </c:pt>
                <c:pt idx="190">
                  <c:v>44530</c:v>
                </c:pt>
                <c:pt idx="191">
                  <c:v>44531</c:v>
                </c:pt>
                <c:pt idx="192">
                  <c:v>44532</c:v>
                </c:pt>
                <c:pt idx="193">
                  <c:v>44533</c:v>
                </c:pt>
                <c:pt idx="194">
                  <c:v>44536</c:v>
                </c:pt>
                <c:pt idx="195">
                  <c:v>44537</c:v>
                </c:pt>
                <c:pt idx="196">
                  <c:v>44538</c:v>
                </c:pt>
                <c:pt idx="197">
                  <c:v>44539</c:v>
                </c:pt>
                <c:pt idx="198">
                  <c:v>44540</c:v>
                </c:pt>
                <c:pt idx="199">
                  <c:v>44543</c:v>
                </c:pt>
                <c:pt idx="200">
                  <c:v>44544</c:v>
                </c:pt>
                <c:pt idx="201">
                  <c:v>44545</c:v>
                </c:pt>
                <c:pt idx="202">
                  <c:v>44546</c:v>
                </c:pt>
                <c:pt idx="203">
                  <c:v>44547</c:v>
                </c:pt>
                <c:pt idx="204">
                  <c:v>44550</c:v>
                </c:pt>
                <c:pt idx="205">
                  <c:v>44551</c:v>
                </c:pt>
                <c:pt idx="206">
                  <c:v>44552</c:v>
                </c:pt>
                <c:pt idx="207">
                  <c:v>44553</c:v>
                </c:pt>
                <c:pt idx="208">
                  <c:v>44554</c:v>
                </c:pt>
                <c:pt idx="209">
                  <c:v>44557</c:v>
                </c:pt>
                <c:pt idx="210">
                  <c:v>44558</c:v>
                </c:pt>
                <c:pt idx="211">
                  <c:v>44559</c:v>
                </c:pt>
                <c:pt idx="212">
                  <c:v>44560</c:v>
                </c:pt>
                <c:pt idx="213">
                  <c:v>44561</c:v>
                </c:pt>
                <c:pt idx="214">
                  <c:v>44564</c:v>
                </c:pt>
                <c:pt idx="215">
                  <c:v>44565</c:v>
                </c:pt>
                <c:pt idx="216">
                  <c:v>44566</c:v>
                </c:pt>
                <c:pt idx="217">
                  <c:v>44567</c:v>
                </c:pt>
                <c:pt idx="218">
                  <c:v>44568</c:v>
                </c:pt>
                <c:pt idx="219">
                  <c:v>44571</c:v>
                </c:pt>
                <c:pt idx="220">
                  <c:v>44572</c:v>
                </c:pt>
                <c:pt idx="221">
                  <c:v>44573</c:v>
                </c:pt>
                <c:pt idx="222">
                  <c:v>44574</c:v>
                </c:pt>
                <c:pt idx="223">
                  <c:v>44575</c:v>
                </c:pt>
                <c:pt idx="224">
                  <c:v>44578</c:v>
                </c:pt>
                <c:pt idx="225">
                  <c:v>44579</c:v>
                </c:pt>
                <c:pt idx="226">
                  <c:v>44580</c:v>
                </c:pt>
                <c:pt idx="227">
                  <c:v>44581</c:v>
                </c:pt>
                <c:pt idx="228">
                  <c:v>44582</c:v>
                </c:pt>
                <c:pt idx="229">
                  <c:v>44585</c:v>
                </c:pt>
                <c:pt idx="230">
                  <c:v>44586</c:v>
                </c:pt>
                <c:pt idx="231">
                  <c:v>44587</c:v>
                </c:pt>
                <c:pt idx="232">
                  <c:v>44588</c:v>
                </c:pt>
                <c:pt idx="233">
                  <c:v>44589</c:v>
                </c:pt>
                <c:pt idx="234">
                  <c:v>44592</c:v>
                </c:pt>
                <c:pt idx="235">
                  <c:v>44593</c:v>
                </c:pt>
                <c:pt idx="236">
                  <c:v>44594</c:v>
                </c:pt>
                <c:pt idx="237">
                  <c:v>44595</c:v>
                </c:pt>
                <c:pt idx="238">
                  <c:v>44596</c:v>
                </c:pt>
                <c:pt idx="239">
                  <c:v>44599</c:v>
                </c:pt>
                <c:pt idx="240">
                  <c:v>44600</c:v>
                </c:pt>
                <c:pt idx="241">
                  <c:v>44601</c:v>
                </c:pt>
                <c:pt idx="242">
                  <c:v>44602</c:v>
                </c:pt>
                <c:pt idx="243">
                  <c:v>44603</c:v>
                </c:pt>
                <c:pt idx="244">
                  <c:v>44606</c:v>
                </c:pt>
                <c:pt idx="245">
                  <c:v>44607</c:v>
                </c:pt>
                <c:pt idx="246">
                  <c:v>44608</c:v>
                </c:pt>
                <c:pt idx="247">
                  <c:v>44609</c:v>
                </c:pt>
                <c:pt idx="248">
                  <c:v>44610</c:v>
                </c:pt>
                <c:pt idx="249">
                  <c:v>44613</c:v>
                </c:pt>
                <c:pt idx="250">
                  <c:v>44614</c:v>
                </c:pt>
                <c:pt idx="251">
                  <c:v>44615</c:v>
                </c:pt>
                <c:pt idx="252">
                  <c:v>44616</c:v>
                </c:pt>
                <c:pt idx="253">
                  <c:v>44617</c:v>
                </c:pt>
                <c:pt idx="254">
                  <c:v>44620</c:v>
                </c:pt>
                <c:pt idx="255">
                  <c:v>44621</c:v>
                </c:pt>
                <c:pt idx="256">
                  <c:v>44622</c:v>
                </c:pt>
                <c:pt idx="257">
                  <c:v>44623</c:v>
                </c:pt>
                <c:pt idx="258">
                  <c:v>44624</c:v>
                </c:pt>
                <c:pt idx="259">
                  <c:v>44627</c:v>
                </c:pt>
                <c:pt idx="260">
                  <c:v>44628</c:v>
                </c:pt>
                <c:pt idx="261">
                  <c:v>44629</c:v>
                </c:pt>
                <c:pt idx="262">
                  <c:v>44630</c:v>
                </c:pt>
                <c:pt idx="263">
                  <c:v>44631</c:v>
                </c:pt>
                <c:pt idx="264">
                  <c:v>44634</c:v>
                </c:pt>
                <c:pt idx="265">
                  <c:v>44635</c:v>
                </c:pt>
                <c:pt idx="266">
                  <c:v>44636</c:v>
                </c:pt>
                <c:pt idx="267">
                  <c:v>44637</c:v>
                </c:pt>
                <c:pt idx="268">
                  <c:v>44638</c:v>
                </c:pt>
                <c:pt idx="269">
                  <c:v>44641</c:v>
                </c:pt>
                <c:pt idx="270">
                  <c:v>44642</c:v>
                </c:pt>
                <c:pt idx="271">
                  <c:v>44643</c:v>
                </c:pt>
                <c:pt idx="272">
                  <c:v>44644</c:v>
                </c:pt>
                <c:pt idx="273">
                  <c:v>44645</c:v>
                </c:pt>
                <c:pt idx="274">
                  <c:v>44648</c:v>
                </c:pt>
                <c:pt idx="275">
                  <c:v>44649</c:v>
                </c:pt>
                <c:pt idx="276">
                  <c:v>44650</c:v>
                </c:pt>
                <c:pt idx="277">
                  <c:v>44651</c:v>
                </c:pt>
                <c:pt idx="278">
                  <c:v>44652</c:v>
                </c:pt>
                <c:pt idx="279">
                  <c:v>44655</c:v>
                </c:pt>
                <c:pt idx="280">
                  <c:v>44656</c:v>
                </c:pt>
                <c:pt idx="281">
                  <c:v>44657</c:v>
                </c:pt>
                <c:pt idx="282">
                  <c:v>44658</c:v>
                </c:pt>
                <c:pt idx="283">
                  <c:v>44659</c:v>
                </c:pt>
                <c:pt idx="284">
                  <c:v>44662</c:v>
                </c:pt>
                <c:pt idx="285">
                  <c:v>44663</c:v>
                </c:pt>
                <c:pt idx="286">
                  <c:v>44664</c:v>
                </c:pt>
                <c:pt idx="287">
                  <c:v>44665</c:v>
                </c:pt>
                <c:pt idx="288">
                  <c:v>44666</c:v>
                </c:pt>
                <c:pt idx="289">
                  <c:v>44669</c:v>
                </c:pt>
                <c:pt idx="290">
                  <c:v>44670</c:v>
                </c:pt>
                <c:pt idx="291">
                  <c:v>44671</c:v>
                </c:pt>
                <c:pt idx="292">
                  <c:v>44672</c:v>
                </c:pt>
                <c:pt idx="293">
                  <c:v>44673</c:v>
                </c:pt>
                <c:pt idx="294">
                  <c:v>44676</c:v>
                </c:pt>
                <c:pt idx="295">
                  <c:v>44677</c:v>
                </c:pt>
                <c:pt idx="296">
                  <c:v>44678</c:v>
                </c:pt>
                <c:pt idx="297">
                  <c:v>44679</c:v>
                </c:pt>
                <c:pt idx="298">
                  <c:v>44680</c:v>
                </c:pt>
                <c:pt idx="299">
                  <c:v>44683</c:v>
                </c:pt>
                <c:pt idx="300">
                  <c:v>44684</c:v>
                </c:pt>
                <c:pt idx="301">
                  <c:v>44685</c:v>
                </c:pt>
                <c:pt idx="302">
                  <c:v>44686</c:v>
                </c:pt>
                <c:pt idx="303">
                  <c:v>44687</c:v>
                </c:pt>
                <c:pt idx="304">
                  <c:v>44690</c:v>
                </c:pt>
                <c:pt idx="305">
                  <c:v>44691</c:v>
                </c:pt>
                <c:pt idx="306">
                  <c:v>44692</c:v>
                </c:pt>
                <c:pt idx="307">
                  <c:v>44693</c:v>
                </c:pt>
                <c:pt idx="308">
                  <c:v>44694</c:v>
                </c:pt>
                <c:pt idx="309">
                  <c:v>44697</c:v>
                </c:pt>
                <c:pt idx="310">
                  <c:v>44698</c:v>
                </c:pt>
                <c:pt idx="311">
                  <c:v>44699</c:v>
                </c:pt>
                <c:pt idx="312">
                  <c:v>44700</c:v>
                </c:pt>
                <c:pt idx="313">
                  <c:v>44701</c:v>
                </c:pt>
                <c:pt idx="314">
                  <c:v>44704</c:v>
                </c:pt>
                <c:pt idx="315">
                  <c:v>44705</c:v>
                </c:pt>
                <c:pt idx="316">
                  <c:v>44706</c:v>
                </c:pt>
                <c:pt idx="317">
                  <c:v>44707</c:v>
                </c:pt>
                <c:pt idx="318">
                  <c:v>44708</c:v>
                </c:pt>
                <c:pt idx="319">
                  <c:v>44711</c:v>
                </c:pt>
                <c:pt idx="320">
                  <c:v>44712</c:v>
                </c:pt>
                <c:pt idx="321">
                  <c:v>44713</c:v>
                </c:pt>
                <c:pt idx="322">
                  <c:v>44714</c:v>
                </c:pt>
                <c:pt idx="323">
                  <c:v>44715</c:v>
                </c:pt>
                <c:pt idx="324">
                  <c:v>44718</c:v>
                </c:pt>
                <c:pt idx="325">
                  <c:v>44719</c:v>
                </c:pt>
                <c:pt idx="326">
                  <c:v>44720</c:v>
                </c:pt>
                <c:pt idx="327">
                  <c:v>44721</c:v>
                </c:pt>
                <c:pt idx="328">
                  <c:v>44722</c:v>
                </c:pt>
                <c:pt idx="329">
                  <c:v>44725</c:v>
                </c:pt>
                <c:pt idx="330">
                  <c:v>44726</c:v>
                </c:pt>
                <c:pt idx="331">
                  <c:v>44727</c:v>
                </c:pt>
                <c:pt idx="332">
                  <c:v>44728</c:v>
                </c:pt>
                <c:pt idx="333">
                  <c:v>44729</c:v>
                </c:pt>
                <c:pt idx="334">
                  <c:v>44732</c:v>
                </c:pt>
                <c:pt idx="335">
                  <c:v>44733</c:v>
                </c:pt>
                <c:pt idx="336">
                  <c:v>44734</c:v>
                </c:pt>
                <c:pt idx="337">
                  <c:v>44735</c:v>
                </c:pt>
                <c:pt idx="338">
                  <c:v>44736</c:v>
                </c:pt>
                <c:pt idx="339">
                  <c:v>44739</c:v>
                </c:pt>
                <c:pt idx="340">
                  <c:v>44740</c:v>
                </c:pt>
                <c:pt idx="341">
                  <c:v>44741</c:v>
                </c:pt>
                <c:pt idx="342">
                  <c:v>44742</c:v>
                </c:pt>
                <c:pt idx="343">
                  <c:v>44743</c:v>
                </c:pt>
                <c:pt idx="344">
                  <c:v>44746</c:v>
                </c:pt>
                <c:pt idx="345">
                  <c:v>44747</c:v>
                </c:pt>
                <c:pt idx="346">
                  <c:v>44748</c:v>
                </c:pt>
                <c:pt idx="347">
                  <c:v>44749</c:v>
                </c:pt>
                <c:pt idx="348">
                  <c:v>44750</c:v>
                </c:pt>
                <c:pt idx="349">
                  <c:v>44753</c:v>
                </c:pt>
                <c:pt idx="350">
                  <c:v>44754</c:v>
                </c:pt>
                <c:pt idx="351">
                  <c:v>44755</c:v>
                </c:pt>
                <c:pt idx="352">
                  <c:v>44756</c:v>
                </c:pt>
                <c:pt idx="353">
                  <c:v>44757</c:v>
                </c:pt>
                <c:pt idx="354">
                  <c:v>44760</c:v>
                </c:pt>
                <c:pt idx="355">
                  <c:v>44761</c:v>
                </c:pt>
                <c:pt idx="356">
                  <c:v>44762</c:v>
                </c:pt>
                <c:pt idx="357">
                  <c:v>44763</c:v>
                </c:pt>
                <c:pt idx="358">
                  <c:v>44764</c:v>
                </c:pt>
                <c:pt idx="359">
                  <c:v>44767</c:v>
                </c:pt>
                <c:pt idx="360">
                  <c:v>44768</c:v>
                </c:pt>
                <c:pt idx="361">
                  <c:v>44769</c:v>
                </c:pt>
                <c:pt idx="362">
                  <c:v>44770</c:v>
                </c:pt>
                <c:pt idx="363">
                  <c:v>44771</c:v>
                </c:pt>
                <c:pt idx="364">
                  <c:v>44774</c:v>
                </c:pt>
                <c:pt idx="365">
                  <c:v>44775</c:v>
                </c:pt>
                <c:pt idx="366">
                  <c:v>44776</c:v>
                </c:pt>
                <c:pt idx="367">
                  <c:v>44777</c:v>
                </c:pt>
                <c:pt idx="368">
                  <c:v>44778</c:v>
                </c:pt>
                <c:pt idx="369">
                  <c:v>44781</c:v>
                </c:pt>
                <c:pt idx="370">
                  <c:v>44782</c:v>
                </c:pt>
                <c:pt idx="371">
                  <c:v>44783</c:v>
                </c:pt>
                <c:pt idx="372">
                  <c:v>44784</c:v>
                </c:pt>
                <c:pt idx="373">
                  <c:v>44785</c:v>
                </c:pt>
                <c:pt idx="374">
                  <c:v>44788</c:v>
                </c:pt>
                <c:pt idx="375">
                  <c:v>44789</c:v>
                </c:pt>
                <c:pt idx="376">
                  <c:v>44790</c:v>
                </c:pt>
                <c:pt idx="377">
                  <c:v>44791</c:v>
                </c:pt>
                <c:pt idx="378">
                  <c:v>44792</c:v>
                </c:pt>
                <c:pt idx="379">
                  <c:v>44795</c:v>
                </c:pt>
                <c:pt idx="380">
                  <c:v>44796</c:v>
                </c:pt>
                <c:pt idx="381">
                  <c:v>44797</c:v>
                </c:pt>
                <c:pt idx="382">
                  <c:v>44798</c:v>
                </c:pt>
                <c:pt idx="383">
                  <c:v>44799</c:v>
                </c:pt>
                <c:pt idx="384">
                  <c:v>44802</c:v>
                </c:pt>
                <c:pt idx="385">
                  <c:v>44803</c:v>
                </c:pt>
                <c:pt idx="386">
                  <c:v>44804</c:v>
                </c:pt>
                <c:pt idx="387">
                  <c:v>44805</c:v>
                </c:pt>
                <c:pt idx="388">
                  <c:v>44806</c:v>
                </c:pt>
                <c:pt idx="389">
                  <c:v>44809</c:v>
                </c:pt>
                <c:pt idx="390">
                  <c:v>44810</c:v>
                </c:pt>
                <c:pt idx="391">
                  <c:v>44811</c:v>
                </c:pt>
                <c:pt idx="392">
                  <c:v>44812</c:v>
                </c:pt>
                <c:pt idx="393">
                  <c:v>44813</c:v>
                </c:pt>
                <c:pt idx="394">
                  <c:v>44816</c:v>
                </c:pt>
                <c:pt idx="395">
                  <c:v>44817</c:v>
                </c:pt>
                <c:pt idx="396">
                  <c:v>44818</c:v>
                </c:pt>
                <c:pt idx="397">
                  <c:v>44819</c:v>
                </c:pt>
                <c:pt idx="398">
                  <c:v>44820</c:v>
                </c:pt>
                <c:pt idx="399">
                  <c:v>44823</c:v>
                </c:pt>
                <c:pt idx="400">
                  <c:v>44824</c:v>
                </c:pt>
                <c:pt idx="401">
                  <c:v>44825</c:v>
                </c:pt>
                <c:pt idx="402">
                  <c:v>44826</c:v>
                </c:pt>
                <c:pt idx="403">
                  <c:v>44827</c:v>
                </c:pt>
                <c:pt idx="404">
                  <c:v>44830</c:v>
                </c:pt>
                <c:pt idx="405">
                  <c:v>44831</c:v>
                </c:pt>
                <c:pt idx="406">
                  <c:v>44832</c:v>
                </c:pt>
                <c:pt idx="407">
                  <c:v>44833</c:v>
                </c:pt>
                <c:pt idx="408">
                  <c:v>44834</c:v>
                </c:pt>
                <c:pt idx="409">
                  <c:v>44837</c:v>
                </c:pt>
                <c:pt idx="410">
                  <c:v>44838</c:v>
                </c:pt>
                <c:pt idx="411">
                  <c:v>44839</c:v>
                </c:pt>
                <c:pt idx="412">
                  <c:v>44840</c:v>
                </c:pt>
                <c:pt idx="413">
                  <c:v>44841</c:v>
                </c:pt>
                <c:pt idx="414">
                  <c:v>44844</c:v>
                </c:pt>
                <c:pt idx="415">
                  <c:v>44845</c:v>
                </c:pt>
                <c:pt idx="416">
                  <c:v>44846</c:v>
                </c:pt>
                <c:pt idx="417">
                  <c:v>44847</c:v>
                </c:pt>
                <c:pt idx="418">
                  <c:v>44848</c:v>
                </c:pt>
                <c:pt idx="419">
                  <c:v>44851</c:v>
                </c:pt>
                <c:pt idx="420">
                  <c:v>44852</c:v>
                </c:pt>
                <c:pt idx="421">
                  <c:v>44853</c:v>
                </c:pt>
                <c:pt idx="422">
                  <c:v>44854</c:v>
                </c:pt>
                <c:pt idx="423">
                  <c:v>44855</c:v>
                </c:pt>
                <c:pt idx="424">
                  <c:v>44858</c:v>
                </c:pt>
                <c:pt idx="425">
                  <c:v>44859</c:v>
                </c:pt>
                <c:pt idx="426">
                  <c:v>44860</c:v>
                </c:pt>
                <c:pt idx="427">
                  <c:v>44861</c:v>
                </c:pt>
                <c:pt idx="428">
                  <c:v>44862</c:v>
                </c:pt>
                <c:pt idx="429">
                  <c:v>44865</c:v>
                </c:pt>
                <c:pt idx="430">
                  <c:v>44866</c:v>
                </c:pt>
                <c:pt idx="431">
                  <c:v>44867</c:v>
                </c:pt>
                <c:pt idx="432">
                  <c:v>44868</c:v>
                </c:pt>
                <c:pt idx="433">
                  <c:v>44869</c:v>
                </c:pt>
                <c:pt idx="434">
                  <c:v>44872</c:v>
                </c:pt>
                <c:pt idx="435">
                  <c:v>44873</c:v>
                </c:pt>
                <c:pt idx="436">
                  <c:v>44874</c:v>
                </c:pt>
                <c:pt idx="437">
                  <c:v>44875</c:v>
                </c:pt>
                <c:pt idx="438">
                  <c:v>44876</c:v>
                </c:pt>
                <c:pt idx="439">
                  <c:v>44879</c:v>
                </c:pt>
                <c:pt idx="440">
                  <c:v>44880</c:v>
                </c:pt>
                <c:pt idx="441">
                  <c:v>44881</c:v>
                </c:pt>
                <c:pt idx="442">
                  <c:v>44882</c:v>
                </c:pt>
                <c:pt idx="443">
                  <c:v>44883</c:v>
                </c:pt>
                <c:pt idx="444">
                  <c:v>44886</c:v>
                </c:pt>
                <c:pt idx="445">
                  <c:v>44887</c:v>
                </c:pt>
                <c:pt idx="446">
                  <c:v>44888</c:v>
                </c:pt>
                <c:pt idx="447">
                  <c:v>44889</c:v>
                </c:pt>
                <c:pt idx="448">
                  <c:v>44890</c:v>
                </c:pt>
                <c:pt idx="449">
                  <c:v>44893</c:v>
                </c:pt>
                <c:pt idx="450">
                  <c:v>44894</c:v>
                </c:pt>
                <c:pt idx="451">
                  <c:v>44895</c:v>
                </c:pt>
                <c:pt idx="452">
                  <c:v>44896</c:v>
                </c:pt>
                <c:pt idx="453">
                  <c:v>44897</c:v>
                </c:pt>
                <c:pt idx="454">
                  <c:v>44900</c:v>
                </c:pt>
                <c:pt idx="455">
                  <c:v>44901</c:v>
                </c:pt>
                <c:pt idx="456">
                  <c:v>44902</c:v>
                </c:pt>
                <c:pt idx="457">
                  <c:v>44903</c:v>
                </c:pt>
                <c:pt idx="458">
                  <c:v>44904</c:v>
                </c:pt>
                <c:pt idx="459">
                  <c:v>44907</c:v>
                </c:pt>
                <c:pt idx="460">
                  <c:v>44908</c:v>
                </c:pt>
                <c:pt idx="461">
                  <c:v>44909</c:v>
                </c:pt>
                <c:pt idx="462">
                  <c:v>44910</c:v>
                </c:pt>
                <c:pt idx="463">
                  <c:v>44911</c:v>
                </c:pt>
                <c:pt idx="464">
                  <c:v>44914</c:v>
                </c:pt>
                <c:pt idx="465">
                  <c:v>44915</c:v>
                </c:pt>
                <c:pt idx="466">
                  <c:v>44916</c:v>
                </c:pt>
                <c:pt idx="467">
                  <c:v>44917</c:v>
                </c:pt>
                <c:pt idx="468">
                  <c:v>44918</c:v>
                </c:pt>
                <c:pt idx="469">
                  <c:v>44921</c:v>
                </c:pt>
                <c:pt idx="470">
                  <c:v>44922</c:v>
                </c:pt>
                <c:pt idx="471">
                  <c:v>44923</c:v>
                </c:pt>
                <c:pt idx="472">
                  <c:v>44924</c:v>
                </c:pt>
                <c:pt idx="473">
                  <c:v>44925</c:v>
                </c:pt>
                <c:pt idx="474">
                  <c:v>44928</c:v>
                </c:pt>
                <c:pt idx="475">
                  <c:v>44929</c:v>
                </c:pt>
                <c:pt idx="476">
                  <c:v>44930</c:v>
                </c:pt>
                <c:pt idx="477">
                  <c:v>44931</c:v>
                </c:pt>
                <c:pt idx="478">
                  <c:v>44932</c:v>
                </c:pt>
                <c:pt idx="479">
                  <c:v>44935</c:v>
                </c:pt>
                <c:pt idx="480">
                  <c:v>44936</c:v>
                </c:pt>
                <c:pt idx="481">
                  <c:v>44937</c:v>
                </c:pt>
                <c:pt idx="482">
                  <c:v>44938</c:v>
                </c:pt>
                <c:pt idx="483">
                  <c:v>44939</c:v>
                </c:pt>
                <c:pt idx="484">
                  <c:v>44942</c:v>
                </c:pt>
                <c:pt idx="485">
                  <c:v>44943</c:v>
                </c:pt>
                <c:pt idx="486">
                  <c:v>44944</c:v>
                </c:pt>
                <c:pt idx="487">
                  <c:v>44945</c:v>
                </c:pt>
                <c:pt idx="488">
                  <c:v>44946</c:v>
                </c:pt>
                <c:pt idx="489">
                  <c:v>44949</c:v>
                </c:pt>
                <c:pt idx="490">
                  <c:v>44950</c:v>
                </c:pt>
                <c:pt idx="491">
                  <c:v>44951</c:v>
                </c:pt>
                <c:pt idx="492">
                  <c:v>44952</c:v>
                </c:pt>
                <c:pt idx="493">
                  <c:v>44953</c:v>
                </c:pt>
                <c:pt idx="494">
                  <c:v>44956</c:v>
                </c:pt>
                <c:pt idx="495">
                  <c:v>44957</c:v>
                </c:pt>
                <c:pt idx="496">
                  <c:v>44958</c:v>
                </c:pt>
                <c:pt idx="497">
                  <c:v>44959</c:v>
                </c:pt>
                <c:pt idx="498">
                  <c:v>44960</c:v>
                </c:pt>
                <c:pt idx="499">
                  <c:v>44963</c:v>
                </c:pt>
                <c:pt idx="500">
                  <c:v>44964</c:v>
                </c:pt>
                <c:pt idx="501">
                  <c:v>44965</c:v>
                </c:pt>
                <c:pt idx="502">
                  <c:v>44966</c:v>
                </c:pt>
                <c:pt idx="503">
                  <c:v>44967</c:v>
                </c:pt>
                <c:pt idx="504">
                  <c:v>44970</c:v>
                </c:pt>
                <c:pt idx="505">
                  <c:v>44971</c:v>
                </c:pt>
                <c:pt idx="506">
                  <c:v>44972</c:v>
                </c:pt>
                <c:pt idx="507">
                  <c:v>44973</c:v>
                </c:pt>
                <c:pt idx="508">
                  <c:v>44974</c:v>
                </c:pt>
                <c:pt idx="509">
                  <c:v>44977</c:v>
                </c:pt>
                <c:pt idx="510">
                  <c:v>44978</c:v>
                </c:pt>
                <c:pt idx="511">
                  <c:v>44979</c:v>
                </c:pt>
                <c:pt idx="512">
                  <c:v>44980</c:v>
                </c:pt>
                <c:pt idx="513">
                  <c:v>44981</c:v>
                </c:pt>
                <c:pt idx="514">
                  <c:v>44984</c:v>
                </c:pt>
                <c:pt idx="515">
                  <c:v>44985</c:v>
                </c:pt>
                <c:pt idx="516">
                  <c:v>44986</c:v>
                </c:pt>
                <c:pt idx="517">
                  <c:v>44987</c:v>
                </c:pt>
                <c:pt idx="518">
                  <c:v>44988</c:v>
                </c:pt>
                <c:pt idx="519">
                  <c:v>44991</c:v>
                </c:pt>
                <c:pt idx="520">
                  <c:v>44992</c:v>
                </c:pt>
                <c:pt idx="521">
                  <c:v>44993</c:v>
                </c:pt>
                <c:pt idx="522">
                  <c:v>44994</c:v>
                </c:pt>
                <c:pt idx="523">
                  <c:v>44995</c:v>
                </c:pt>
                <c:pt idx="524">
                  <c:v>44998</c:v>
                </c:pt>
                <c:pt idx="525">
                  <c:v>44999</c:v>
                </c:pt>
                <c:pt idx="526">
                  <c:v>45000</c:v>
                </c:pt>
                <c:pt idx="527">
                  <c:v>45001</c:v>
                </c:pt>
                <c:pt idx="528">
                  <c:v>45002</c:v>
                </c:pt>
                <c:pt idx="529">
                  <c:v>45005</c:v>
                </c:pt>
                <c:pt idx="530">
                  <c:v>45006</c:v>
                </c:pt>
                <c:pt idx="531">
                  <c:v>45007</c:v>
                </c:pt>
                <c:pt idx="532">
                  <c:v>45008</c:v>
                </c:pt>
                <c:pt idx="533">
                  <c:v>45009</c:v>
                </c:pt>
                <c:pt idx="534">
                  <c:v>45012</c:v>
                </c:pt>
                <c:pt idx="535">
                  <c:v>45013</c:v>
                </c:pt>
                <c:pt idx="536">
                  <c:v>45014</c:v>
                </c:pt>
                <c:pt idx="537">
                  <c:v>45015</c:v>
                </c:pt>
                <c:pt idx="538">
                  <c:v>45016</c:v>
                </c:pt>
                <c:pt idx="539">
                  <c:v>45019</c:v>
                </c:pt>
                <c:pt idx="540">
                  <c:v>45020</c:v>
                </c:pt>
                <c:pt idx="541">
                  <c:v>45021</c:v>
                </c:pt>
                <c:pt idx="542">
                  <c:v>45022</c:v>
                </c:pt>
                <c:pt idx="543">
                  <c:v>45023</c:v>
                </c:pt>
                <c:pt idx="544">
                  <c:v>45026</c:v>
                </c:pt>
                <c:pt idx="545">
                  <c:v>45027</c:v>
                </c:pt>
                <c:pt idx="546">
                  <c:v>45028</c:v>
                </c:pt>
                <c:pt idx="547">
                  <c:v>45029</c:v>
                </c:pt>
                <c:pt idx="548">
                  <c:v>45030</c:v>
                </c:pt>
                <c:pt idx="549">
                  <c:v>45033</c:v>
                </c:pt>
                <c:pt idx="550">
                  <c:v>45034</c:v>
                </c:pt>
                <c:pt idx="551">
                  <c:v>45035</c:v>
                </c:pt>
                <c:pt idx="552">
                  <c:v>45036</c:v>
                </c:pt>
                <c:pt idx="553">
                  <c:v>45037</c:v>
                </c:pt>
                <c:pt idx="554">
                  <c:v>45040</c:v>
                </c:pt>
                <c:pt idx="555">
                  <c:v>45041</c:v>
                </c:pt>
                <c:pt idx="556">
                  <c:v>45042</c:v>
                </c:pt>
                <c:pt idx="557">
                  <c:v>45043</c:v>
                </c:pt>
                <c:pt idx="558">
                  <c:v>45044</c:v>
                </c:pt>
                <c:pt idx="559">
                  <c:v>45047</c:v>
                </c:pt>
                <c:pt idx="560">
                  <c:v>45048</c:v>
                </c:pt>
                <c:pt idx="561">
                  <c:v>45049</c:v>
                </c:pt>
                <c:pt idx="562">
                  <c:v>45050</c:v>
                </c:pt>
                <c:pt idx="563">
                  <c:v>45051</c:v>
                </c:pt>
                <c:pt idx="564">
                  <c:v>45054</c:v>
                </c:pt>
                <c:pt idx="565">
                  <c:v>45055</c:v>
                </c:pt>
                <c:pt idx="566">
                  <c:v>45056</c:v>
                </c:pt>
                <c:pt idx="567">
                  <c:v>45057</c:v>
                </c:pt>
                <c:pt idx="568">
                  <c:v>45058</c:v>
                </c:pt>
                <c:pt idx="569">
                  <c:v>45061</c:v>
                </c:pt>
                <c:pt idx="570">
                  <c:v>45062</c:v>
                </c:pt>
                <c:pt idx="571">
                  <c:v>45063</c:v>
                </c:pt>
                <c:pt idx="572">
                  <c:v>45064</c:v>
                </c:pt>
                <c:pt idx="573">
                  <c:v>45065</c:v>
                </c:pt>
                <c:pt idx="574">
                  <c:v>45068</c:v>
                </c:pt>
                <c:pt idx="575">
                  <c:v>45069</c:v>
                </c:pt>
                <c:pt idx="576">
                  <c:v>45070</c:v>
                </c:pt>
                <c:pt idx="577">
                  <c:v>45071</c:v>
                </c:pt>
                <c:pt idx="578">
                  <c:v>45072</c:v>
                </c:pt>
                <c:pt idx="579">
                  <c:v>45075</c:v>
                </c:pt>
                <c:pt idx="580">
                  <c:v>45076</c:v>
                </c:pt>
                <c:pt idx="581">
                  <c:v>45077</c:v>
                </c:pt>
                <c:pt idx="582">
                  <c:v>45078</c:v>
                </c:pt>
                <c:pt idx="583">
                  <c:v>45079</c:v>
                </c:pt>
                <c:pt idx="584">
                  <c:v>45082</c:v>
                </c:pt>
                <c:pt idx="585">
                  <c:v>45083</c:v>
                </c:pt>
                <c:pt idx="586">
                  <c:v>45084</c:v>
                </c:pt>
                <c:pt idx="587">
                  <c:v>45085</c:v>
                </c:pt>
                <c:pt idx="588">
                  <c:v>45086</c:v>
                </c:pt>
                <c:pt idx="589">
                  <c:v>45089</c:v>
                </c:pt>
                <c:pt idx="590">
                  <c:v>45090</c:v>
                </c:pt>
                <c:pt idx="591">
                  <c:v>45091</c:v>
                </c:pt>
                <c:pt idx="592">
                  <c:v>45092</c:v>
                </c:pt>
                <c:pt idx="593">
                  <c:v>45093</c:v>
                </c:pt>
                <c:pt idx="594">
                  <c:v>45096</c:v>
                </c:pt>
                <c:pt idx="595">
                  <c:v>45097</c:v>
                </c:pt>
                <c:pt idx="596">
                  <c:v>45098</c:v>
                </c:pt>
                <c:pt idx="597">
                  <c:v>45099</c:v>
                </c:pt>
                <c:pt idx="598">
                  <c:v>45100</c:v>
                </c:pt>
                <c:pt idx="599">
                  <c:v>45103</c:v>
                </c:pt>
                <c:pt idx="600">
                  <c:v>45104</c:v>
                </c:pt>
                <c:pt idx="601">
                  <c:v>45105</c:v>
                </c:pt>
                <c:pt idx="602">
                  <c:v>45106</c:v>
                </c:pt>
                <c:pt idx="603">
                  <c:v>45107</c:v>
                </c:pt>
                <c:pt idx="604">
                  <c:v>45110</c:v>
                </c:pt>
                <c:pt idx="605">
                  <c:v>45111</c:v>
                </c:pt>
                <c:pt idx="606">
                  <c:v>45112</c:v>
                </c:pt>
                <c:pt idx="607">
                  <c:v>45113</c:v>
                </c:pt>
                <c:pt idx="608">
                  <c:v>45114</c:v>
                </c:pt>
                <c:pt idx="609">
                  <c:v>45117</c:v>
                </c:pt>
                <c:pt idx="610">
                  <c:v>45118</c:v>
                </c:pt>
                <c:pt idx="611">
                  <c:v>45119</c:v>
                </c:pt>
                <c:pt idx="612">
                  <c:v>45120</c:v>
                </c:pt>
                <c:pt idx="613">
                  <c:v>45121</c:v>
                </c:pt>
                <c:pt idx="614">
                  <c:v>45124</c:v>
                </c:pt>
                <c:pt idx="615">
                  <c:v>45125</c:v>
                </c:pt>
                <c:pt idx="616">
                  <c:v>45126</c:v>
                </c:pt>
                <c:pt idx="617">
                  <c:v>45127</c:v>
                </c:pt>
                <c:pt idx="618">
                  <c:v>45128</c:v>
                </c:pt>
                <c:pt idx="619">
                  <c:v>45131</c:v>
                </c:pt>
                <c:pt idx="620">
                  <c:v>45132</c:v>
                </c:pt>
                <c:pt idx="621">
                  <c:v>45133</c:v>
                </c:pt>
                <c:pt idx="622">
                  <c:v>45134</c:v>
                </c:pt>
                <c:pt idx="623">
                  <c:v>45135</c:v>
                </c:pt>
                <c:pt idx="624">
                  <c:v>45138</c:v>
                </c:pt>
                <c:pt idx="625">
                  <c:v>45139</c:v>
                </c:pt>
                <c:pt idx="626">
                  <c:v>45140</c:v>
                </c:pt>
                <c:pt idx="627">
                  <c:v>45141</c:v>
                </c:pt>
                <c:pt idx="628">
                  <c:v>45142</c:v>
                </c:pt>
                <c:pt idx="629">
                  <c:v>45145</c:v>
                </c:pt>
                <c:pt idx="630">
                  <c:v>45146</c:v>
                </c:pt>
                <c:pt idx="631">
                  <c:v>45147</c:v>
                </c:pt>
                <c:pt idx="632">
                  <c:v>45148</c:v>
                </c:pt>
                <c:pt idx="633">
                  <c:v>45149</c:v>
                </c:pt>
                <c:pt idx="634">
                  <c:v>45152</c:v>
                </c:pt>
                <c:pt idx="635">
                  <c:v>45153</c:v>
                </c:pt>
                <c:pt idx="636">
                  <c:v>45154</c:v>
                </c:pt>
                <c:pt idx="637">
                  <c:v>45155</c:v>
                </c:pt>
                <c:pt idx="638">
                  <c:v>45156</c:v>
                </c:pt>
                <c:pt idx="639">
                  <c:v>45159</c:v>
                </c:pt>
                <c:pt idx="640">
                  <c:v>45160</c:v>
                </c:pt>
                <c:pt idx="641">
                  <c:v>45161</c:v>
                </c:pt>
                <c:pt idx="642">
                  <c:v>45162</c:v>
                </c:pt>
                <c:pt idx="643">
                  <c:v>45163</c:v>
                </c:pt>
                <c:pt idx="644">
                  <c:v>45166</c:v>
                </c:pt>
                <c:pt idx="645">
                  <c:v>45167</c:v>
                </c:pt>
                <c:pt idx="646">
                  <c:v>45168</c:v>
                </c:pt>
                <c:pt idx="647">
                  <c:v>45169</c:v>
                </c:pt>
                <c:pt idx="648">
                  <c:v>45170</c:v>
                </c:pt>
                <c:pt idx="649">
                  <c:v>45173</c:v>
                </c:pt>
                <c:pt idx="650">
                  <c:v>45174</c:v>
                </c:pt>
                <c:pt idx="651">
                  <c:v>45175</c:v>
                </c:pt>
                <c:pt idx="652">
                  <c:v>45176</c:v>
                </c:pt>
                <c:pt idx="653">
                  <c:v>45177</c:v>
                </c:pt>
                <c:pt idx="654">
                  <c:v>45180</c:v>
                </c:pt>
                <c:pt idx="655">
                  <c:v>45181</c:v>
                </c:pt>
                <c:pt idx="656">
                  <c:v>45182</c:v>
                </c:pt>
                <c:pt idx="657">
                  <c:v>45183</c:v>
                </c:pt>
                <c:pt idx="658">
                  <c:v>45184</c:v>
                </c:pt>
                <c:pt idx="659">
                  <c:v>45187</c:v>
                </c:pt>
                <c:pt idx="660">
                  <c:v>45188</c:v>
                </c:pt>
                <c:pt idx="661">
                  <c:v>45189</c:v>
                </c:pt>
                <c:pt idx="662">
                  <c:v>45190</c:v>
                </c:pt>
                <c:pt idx="663">
                  <c:v>45191</c:v>
                </c:pt>
                <c:pt idx="664">
                  <c:v>45194</c:v>
                </c:pt>
                <c:pt idx="665">
                  <c:v>45195</c:v>
                </c:pt>
                <c:pt idx="666">
                  <c:v>45196</c:v>
                </c:pt>
                <c:pt idx="667">
                  <c:v>45197</c:v>
                </c:pt>
                <c:pt idx="668">
                  <c:v>45198</c:v>
                </c:pt>
                <c:pt idx="669">
                  <c:v>45201</c:v>
                </c:pt>
                <c:pt idx="670">
                  <c:v>45202</c:v>
                </c:pt>
                <c:pt idx="671">
                  <c:v>45203</c:v>
                </c:pt>
                <c:pt idx="672">
                  <c:v>45204</c:v>
                </c:pt>
                <c:pt idx="673">
                  <c:v>45205</c:v>
                </c:pt>
                <c:pt idx="674">
                  <c:v>45208</c:v>
                </c:pt>
                <c:pt idx="675">
                  <c:v>45209</c:v>
                </c:pt>
                <c:pt idx="676">
                  <c:v>45210</c:v>
                </c:pt>
                <c:pt idx="677">
                  <c:v>45211</c:v>
                </c:pt>
                <c:pt idx="678">
                  <c:v>45212</c:v>
                </c:pt>
                <c:pt idx="679">
                  <c:v>45215</c:v>
                </c:pt>
                <c:pt idx="680">
                  <c:v>45216</c:v>
                </c:pt>
                <c:pt idx="681">
                  <c:v>45217</c:v>
                </c:pt>
                <c:pt idx="682">
                  <c:v>45218</c:v>
                </c:pt>
                <c:pt idx="683">
                  <c:v>45219</c:v>
                </c:pt>
                <c:pt idx="684">
                  <c:v>45222</c:v>
                </c:pt>
                <c:pt idx="685">
                  <c:v>45223</c:v>
                </c:pt>
                <c:pt idx="686">
                  <c:v>45224</c:v>
                </c:pt>
                <c:pt idx="687">
                  <c:v>45225</c:v>
                </c:pt>
                <c:pt idx="688">
                  <c:v>45226</c:v>
                </c:pt>
                <c:pt idx="689">
                  <c:v>45229</c:v>
                </c:pt>
                <c:pt idx="690">
                  <c:v>45230</c:v>
                </c:pt>
                <c:pt idx="691">
                  <c:v>45231</c:v>
                </c:pt>
                <c:pt idx="692">
                  <c:v>45232</c:v>
                </c:pt>
                <c:pt idx="693">
                  <c:v>45233</c:v>
                </c:pt>
                <c:pt idx="694">
                  <c:v>45236</c:v>
                </c:pt>
                <c:pt idx="695">
                  <c:v>45237</c:v>
                </c:pt>
                <c:pt idx="696">
                  <c:v>45238</c:v>
                </c:pt>
                <c:pt idx="697">
                  <c:v>45239</c:v>
                </c:pt>
                <c:pt idx="698">
                  <c:v>45240</c:v>
                </c:pt>
                <c:pt idx="699">
                  <c:v>45243</c:v>
                </c:pt>
                <c:pt idx="700">
                  <c:v>45244</c:v>
                </c:pt>
                <c:pt idx="701">
                  <c:v>45245</c:v>
                </c:pt>
                <c:pt idx="702">
                  <c:v>45246</c:v>
                </c:pt>
                <c:pt idx="703">
                  <c:v>45247</c:v>
                </c:pt>
                <c:pt idx="704">
                  <c:v>45250</c:v>
                </c:pt>
                <c:pt idx="705">
                  <c:v>45251</c:v>
                </c:pt>
                <c:pt idx="706">
                  <c:v>45252</c:v>
                </c:pt>
                <c:pt idx="707">
                  <c:v>45253</c:v>
                </c:pt>
                <c:pt idx="708">
                  <c:v>45254</c:v>
                </c:pt>
                <c:pt idx="709">
                  <c:v>45257</c:v>
                </c:pt>
                <c:pt idx="710">
                  <c:v>45258</c:v>
                </c:pt>
                <c:pt idx="711">
                  <c:v>45259</c:v>
                </c:pt>
                <c:pt idx="712">
                  <c:v>45260</c:v>
                </c:pt>
                <c:pt idx="713">
                  <c:v>45261</c:v>
                </c:pt>
                <c:pt idx="714">
                  <c:v>45264</c:v>
                </c:pt>
                <c:pt idx="715">
                  <c:v>45265</c:v>
                </c:pt>
                <c:pt idx="716">
                  <c:v>45266</c:v>
                </c:pt>
                <c:pt idx="717">
                  <c:v>45267</c:v>
                </c:pt>
                <c:pt idx="718">
                  <c:v>45268</c:v>
                </c:pt>
                <c:pt idx="719">
                  <c:v>45271</c:v>
                </c:pt>
                <c:pt idx="720">
                  <c:v>45272</c:v>
                </c:pt>
                <c:pt idx="721">
                  <c:v>45273</c:v>
                </c:pt>
                <c:pt idx="722">
                  <c:v>45274</c:v>
                </c:pt>
                <c:pt idx="723">
                  <c:v>45275</c:v>
                </c:pt>
                <c:pt idx="724">
                  <c:v>45278</c:v>
                </c:pt>
                <c:pt idx="725">
                  <c:v>45279</c:v>
                </c:pt>
                <c:pt idx="726">
                  <c:v>45280</c:v>
                </c:pt>
                <c:pt idx="727">
                  <c:v>45281</c:v>
                </c:pt>
                <c:pt idx="728">
                  <c:v>45282</c:v>
                </c:pt>
                <c:pt idx="729">
                  <c:v>45285</c:v>
                </c:pt>
                <c:pt idx="730">
                  <c:v>45286</c:v>
                </c:pt>
                <c:pt idx="731">
                  <c:v>45287</c:v>
                </c:pt>
                <c:pt idx="732">
                  <c:v>45288</c:v>
                </c:pt>
                <c:pt idx="733">
                  <c:v>45289</c:v>
                </c:pt>
                <c:pt idx="734">
                  <c:v>45292</c:v>
                </c:pt>
                <c:pt idx="735">
                  <c:v>45293</c:v>
                </c:pt>
                <c:pt idx="736">
                  <c:v>45294</c:v>
                </c:pt>
                <c:pt idx="737">
                  <c:v>45295</c:v>
                </c:pt>
                <c:pt idx="738">
                  <c:v>45296</c:v>
                </c:pt>
                <c:pt idx="739">
                  <c:v>45299</c:v>
                </c:pt>
                <c:pt idx="740">
                  <c:v>45300</c:v>
                </c:pt>
                <c:pt idx="741">
                  <c:v>45301</c:v>
                </c:pt>
                <c:pt idx="742">
                  <c:v>45302</c:v>
                </c:pt>
                <c:pt idx="743">
                  <c:v>45303</c:v>
                </c:pt>
                <c:pt idx="744">
                  <c:v>45306</c:v>
                </c:pt>
                <c:pt idx="745">
                  <c:v>45307</c:v>
                </c:pt>
                <c:pt idx="746">
                  <c:v>45308</c:v>
                </c:pt>
                <c:pt idx="747">
                  <c:v>45309</c:v>
                </c:pt>
                <c:pt idx="748">
                  <c:v>45310</c:v>
                </c:pt>
                <c:pt idx="749">
                  <c:v>45313</c:v>
                </c:pt>
                <c:pt idx="750">
                  <c:v>45314</c:v>
                </c:pt>
                <c:pt idx="751">
                  <c:v>45315</c:v>
                </c:pt>
                <c:pt idx="752">
                  <c:v>45316</c:v>
                </c:pt>
                <c:pt idx="753">
                  <c:v>45317</c:v>
                </c:pt>
                <c:pt idx="754">
                  <c:v>45320</c:v>
                </c:pt>
                <c:pt idx="755">
                  <c:v>45321</c:v>
                </c:pt>
                <c:pt idx="756">
                  <c:v>45322</c:v>
                </c:pt>
                <c:pt idx="757">
                  <c:v>45323</c:v>
                </c:pt>
                <c:pt idx="758">
                  <c:v>45324</c:v>
                </c:pt>
                <c:pt idx="759">
                  <c:v>45327</c:v>
                </c:pt>
                <c:pt idx="760">
                  <c:v>45328</c:v>
                </c:pt>
                <c:pt idx="761">
                  <c:v>45329</c:v>
                </c:pt>
                <c:pt idx="762">
                  <c:v>45330</c:v>
                </c:pt>
                <c:pt idx="763">
                  <c:v>45331</c:v>
                </c:pt>
                <c:pt idx="764">
                  <c:v>45334</c:v>
                </c:pt>
                <c:pt idx="765">
                  <c:v>45335</c:v>
                </c:pt>
                <c:pt idx="766">
                  <c:v>45336</c:v>
                </c:pt>
                <c:pt idx="767">
                  <c:v>45337</c:v>
                </c:pt>
                <c:pt idx="768">
                  <c:v>45338</c:v>
                </c:pt>
                <c:pt idx="769">
                  <c:v>45341</c:v>
                </c:pt>
                <c:pt idx="770">
                  <c:v>45342</c:v>
                </c:pt>
                <c:pt idx="771">
                  <c:v>45343</c:v>
                </c:pt>
                <c:pt idx="772">
                  <c:v>45344</c:v>
                </c:pt>
                <c:pt idx="773">
                  <c:v>45345</c:v>
                </c:pt>
                <c:pt idx="774">
                  <c:v>45348</c:v>
                </c:pt>
                <c:pt idx="775">
                  <c:v>45349</c:v>
                </c:pt>
                <c:pt idx="776">
                  <c:v>45350</c:v>
                </c:pt>
                <c:pt idx="777">
                  <c:v>45351</c:v>
                </c:pt>
                <c:pt idx="778">
                  <c:v>45352</c:v>
                </c:pt>
                <c:pt idx="779">
                  <c:v>45355</c:v>
                </c:pt>
                <c:pt idx="780">
                  <c:v>45356</c:v>
                </c:pt>
                <c:pt idx="781">
                  <c:v>45357</c:v>
                </c:pt>
                <c:pt idx="782">
                  <c:v>45358</c:v>
                </c:pt>
                <c:pt idx="783">
                  <c:v>45359</c:v>
                </c:pt>
                <c:pt idx="784">
                  <c:v>45362</c:v>
                </c:pt>
                <c:pt idx="785">
                  <c:v>45363</c:v>
                </c:pt>
                <c:pt idx="786">
                  <c:v>45364</c:v>
                </c:pt>
                <c:pt idx="787">
                  <c:v>45365</c:v>
                </c:pt>
                <c:pt idx="788">
                  <c:v>45366</c:v>
                </c:pt>
                <c:pt idx="789">
                  <c:v>45369</c:v>
                </c:pt>
                <c:pt idx="790">
                  <c:v>45370</c:v>
                </c:pt>
                <c:pt idx="791">
                  <c:v>45371</c:v>
                </c:pt>
                <c:pt idx="792">
                  <c:v>45372</c:v>
                </c:pt>
                <c:pt idx="793">
                  <c:v>45373</c:v>
                </c:pt>
                <c:pt idx="794">
                  <c:v>45376</c:v>
                </c:pt>
                <c:pt idx="795">
                  <c:v>45377</c:v>
                </c:pt>
                <c:pt idx="796">
                  <c:v>45378</c:v>
                </c:pt>
                <c:pt idx="797">
                  <c:v>45379</c:v>
                </c:pt>
                <c:pt idx="798">
                  <c:v>45380</c:v>
                </c:pt>
                <c:pt idx="799">
                  <c:v>45383</c:v>
                </c:pt>
                <c:pt idx="800">
                  <c:v>45384</c:v>
                </c:pt>
                <c:pt idx="801">
                  <c:v>45385</c:v>
                </c:pt>
                <c:pt idx="802">
                  <c:v>45386</c:v>
                </c:pt>
                <c:pt idx="803">
                  <c:v>45387</c:v>
                </c:pt>
                <c:pt idx="804">
                  <c:v>45390</c:v>
                </c:pt>
                <c:pt idx="805">
                  <c:v>45391</c:v>
                </c:pt>
                <c:pt idx="806">
                  <c:v>45392</c:v>
                </c:pt>
                <c:pt idx="807">
                  <c:v>45393</c:v>
                </c:pt>
                <c:pt idx="808">
                  <c:v>45394</c:v>
                </c:pt>
                <c:pt idx="809">
                  <c:v>45397</c:v>
                </c:pt>
                <c:pt idx="810">
                  <c:v>45398</c:v>
                </c:pt>
                <c:pt idx="811">
                  <c:v>45399</c:v>
                </c:pt>
                <c:pt idx="812">
                  <c:v>45400</c:v>
                </c:pt>
                <c:pt idx="813">
                  <c:v>45401</c:v>
                </c:pt>
                <c:pt idx="814">
                  <c:v>45404</c:v>
                </c:pt>
                <c:pt idx="815">
                  <c:v>45405</c:v>
                </c:pt>
                <c:pt idx="816">
                  <c:v>45406</c:v>
                </c:pt>
                <c:pt idx="817">
                  <c:v>45407</c:v>
                </c:pt>
                <c:pt idx="818">
                  <c:v>45408</c:v>
                </c:pt>
                <c:pt idx="819">
                  <c:v>45411</c:v>
                </c:pt>
                <c:pt idx="820">
                  <c:v>45412</c:v>
                </c:pt>
                <c:pt idx="821">
                  <c:v>45413</c:v>
                </c:pt>
                <c:pt idx="822">
                  <c:v>45414</c:v>
                </c:pt>
                <c:pt idx="823">
                  <c:v>45415</c:v>
                </c:pt>
                <c:pt idx="824">
                  <c:v>45418</c:v>
                </c:pt>
                <c:pt idx="825">
                  <c:v>45419</c:v>
                </c:pt>
                <c:pt idx="826">
                  <c:v>45420</c:v>
                </c:pt>
                <c:pt idx="827">
                  <c:v>45421</c:v>
                </c:pt>
                <c:pt idx="828">
                  <c:v>45422</c:v>
                </c:pt>
                <c:pt idx="829">
                  <c:v>45425</c:v>
                </c:pt>
                <c:pt idx="830">
                  <c:v>45426</c:v>
                </c:pt>
                <c:pt idx="831">
                  <c:v>45427</c:v>
                </c:pt>
                <c:pt idx="832">
                  <c:v>45428</c:v>
                </c:pt>
                <c:pt idx="833">
                  <c:v>45429</c:v>
                </c:pt>
                <c:pt idx="834">
                  <c:v>45432</c:v>
                </c:pt>
                <c:pt idx="835">
                  <c:v>45433</c:v>
                </c:pt>
                <c:pt idx="836">
                  <c:v>45434</c:v>
                </c:pt>
                <c:pt idx="837">
                  <c:v>45435</c:v>
                </c:pt>
                <c:pt idx="838">
                  <c:v>45436</c:v>
                </c:pt>
                <c:pt idx="839">
                  <c:v>45439</c:v>
                </c:pt>
                <c:pt idx="840">
                  <c:v>45440</c:v>
                </c:pt>
                <c:pt idx="841">
                  <c:v>45441</c:v>
                </c:pt>
                <c:pt idx="842">
                  <c:v>45442</c:v>
                </c:pt>
                <c:pt idx="843">
                  <c:v>45443</c:v>
                </c:pt>
                <c:pt idx="844">
                  <c:v>45446</c:v>
                </c:pt>
                <c:pt idx="845">
                  <c:v>45447</c:v>
                </c:pt>
                <c:pt idx="846">
                  <c:v>45448</c:v>
                </c:pt>
                <c:pt idx="847">
                  <c:v>45449</c:v>
                </c:pt>
                <c:pt idx="848">
                  <c:v>45450</c:v>
                </c:pt>
                <c:pt idx="849">
                  <c:v>45453</c:v>
                </c:pt>
                <c:pt idx="850">
                  <c:v>45454</c:v>
                </c:pt>
                <c:pt idx="851">
                  <c:v>45455</c:v>
                </c:pt>
                <c:pt idx="852">
                  <c:v>45456</c:v>
                </c:pt>
                <c:pt idx="853">
                  <c:v>45457</c:v>
                </c:pt>
                <c:pt idx="854">
                  <c:v>45460</c:v>
                </c:pt>
                <c:pt idx="855">
                  <c:v>45461</c:v>
                </c:pt>
                <c:pt idx="856">
                  <c:v>45462</c:v>
                </c:pt>
                <c:pt idx="857">
                  <c:v>45463</c:v>
                </c:pt>
                <c:pt idx="858">
                  <c:v>45464</c:v>
                </c:pt>
                <c:pt idx="859">
                  <c:v>45467</c:v>
                </c:pt>
                <c:pt idx="860">
                  <c:v>45468</c:v>
                </c:pt>
                <c:pt idx="861">
                  <c:v>45469</c:v>
                </c:pt>
                <c:pt idx="862">
                  <c:v>45470</c:v>
                </c:pt>
                <c:pt idx="863">
                  <c:v>45471</c:v>
                </c:pt>
                <c:pt idx="864">
                  <c:v>45474</c:v>
                </c:pt>
                <c:pt idx="865">
                  <c:v>45475</c:v>
                </c:pt>
                <c:pt idx="866">
                  <c:v>45476</c:v>
                </c:pt>
                <c:pt idx="867">
                  <c:v>45477</c:v>
                </c:pt>
                <c:pt idx="868">
                  <c:v>45478</c:v>
                </c:pt>
                <c:pt idx="869">
                  <c:v>45481</c:v>
                </c:pt>
                <c:pt idx="870">
                  <c:v>45482</c:v>
                </c:pt>
                <c:pt idx="871">
                  <c:v>45483</c:v>
                </c:pt>
                <c:pt idx="872">
                  <c:v>45484</c:v>
                </c:pt>
                <c:pt idx="873">
                  <c:v>45485</c:v>
                </c:pt>
                <c:pt idx="874">
                  <c:v>45488</c:v>
                </c:pt>
                <c:pt idx="875">
                  <c:v>45489</c:v>
                </c:pt>
                <c:pt idx="876">
                  <c:v>45490</c:v>
                </c:pt>
                <c:pt idx="877">
                  <c:v>45491</c:v>
                </c:pt>
                <c:pt idx="878">
                  <c:v>45492</c:v>
                </c:pt>
                <c:pt idx="879">
                  <c:v>45495</c:v>
                </c:pt>
                <c:pt idx="880">
                  <c:v>45496</c:v>
                </c:pt>
                <c:pt idx="881">
                  <c:v>45497</c:v>
                </c:pt>
                <c:pt idx="882">
                  <c:v>45498</c:v>
                </c:pt>
                <c:pt idx="883">
                  <c:v>45499</c:v>
                </c:pt>
                <c:pt idx="884">
                  <c:v>45502</c:v>
                </c:pt>
                <c:pt idx="885">
                  <c:v>45503</c:v>
                </c:pt>
                <c:pt idx="886">
                  <c:v>45504</c:v>
                </c:pt>
                <c:pt idx="887">
                  <c:v>45505</c:v>
                </c:pt>
                <c:pt idx="888">
                  <c:v>45506</c:v>
                </c:pt>
                <c:pt idx="889">
                  <c:v>45509</c:v>
                </c:pt>
                <c:pt idx="890">
                  <c:v>45510</c:v>
                </c:pt>
                <c:pt idx="891">
                  <c:v>45511</c:v>
                </c:pt>
                <c:pt idx="892">
                  <c:v>45512</c:v>
                </c:pt>
                <c:pt idx="893">
                  <c:v>45513</c:v>
                </c:pt>
                <c:pt idx="894">
                  <c:v>45516</c:v>
                </c:pt>
                <c:pt idx="895">
                  <c:v>45517</c:v>
                </c:pt>
                <c:pt idx="896">
                  <c:v>45518</c:v>
                </c:pt>
                <c:pt idx="897">
                  <c:v>45519</c:v>
                </c:pt>
                <c:pt idx="898">
                  <c:v>45520</c:v>
                </c:pt>
                <c:pt idx="899">
                  <c:v>45523</c:v>
                </c:pt>
                <c:pt idx="900">
                  <c:v>45524</c:v>
                </c:pt>
                <c:pt idx="901">
                  <c:v>45525</c:v>
                </c:pt>
                <c:pt idx="902">
                  <c:v>45526</c:v>
                </c:pt>
                <c:pt idx="903">
                  <c:v>45527</c:v>
                </c:pt>
                <c:pt idx="904">
                  <c:v>45530</c:v>
                </c:pt>
                <c:pt idx="905">
                  <c:v>45531</c:v>
                </c:pt>
                <c:pt idx="906">
                  <c:v>45532</c:v>
                </c:pt>
                <c:pt idx="907">
                  <c:v>45533</c:v>
                </c:pt>
                <c:pt idx="908">
                  <c:v>45534</c:v>
                </c:pt>
                <c:pt idx="909">
                  <c:v>45537</c:v>
                </c:pt>
                <c:pt idx="910">
                  <c:v>45538</c:v>
                </c:pt>
                <c:pt idx="911">
                  <c:v>45539</c:v>
                </c:pt>
                <c:pt idx="912">
                  <c:v>45540</c:v>
                </c:pt>
                <c:pt idx="913">
                  <c:v>45541</c:v>
                </c:pt>
                <c:pt idx="914">
                  <c:v>45544</c:v>
                </c:pt>
                <c:pt idx="915">
                  <c:v>45545</c:v>
                </c:pt>
                <c:pt idx="916">
                  <c:v>45546</c:v>
                </c:pt>
                <c:pt idx="917">
                  <c:v>45547</c:v>
                </c:pt>
                <c:pt idx="918">
                  <c:v>45548</c:v>
                </c:pt>
                <c:pt idx="919">
                  <c:v>45551</c:v>
                </c:pt>
                <c:pt idx="920">
                  <c:v>45552</c:v>
                </c:pt>
                <c:pt idx="921">
                  <c:v>45553</c:v>
                </c:pt>
                <c:pt idx="922">
                  <c:v>45554</c:v>
                </c:pt>
                <c:pt idx="923">
                  <c:v>45555</c:v>
                </c:pt>
                <c:pt idx="924">
                  <c:v>45558</c:v>
                </c:pt>
                <c:pt idx="925">
                  <c:v>45559</c:v>
                </c:pt>
                <c:pt idx="926">
                  <c:v>45560</c:v>
                </c:pt>
                <c:pt idx="927">
                  <c:v>45561</c:v>
                </c:pt>
                <c:pt idx="928">
                  <c:v>45562</c:v>
                </c:pt>
                <c:pt idx="929">
                  <c:v>45565</c:v>
                </c:pt>
                <c:pt idx="930">
                  <c:v>45566</c:v>
                </c:pt>
                <c:pt idx="931">
                  <c:v>45567</c:v>
                </c:pt>
                <c:pt idx="932">
                  <c:v>45568</c:v>
                </c:pt>
                <c:pt idx="933">
                  <c:v>45569</c:v>
                </c:pt>
                <c:pt idx="934">
                  <c:v>45572</c:v>
                </c:pt>
                <c:pt idx="935">
                  <c:v>45573</c:v>
                </c:pt>
                <c:pt idx="936">
                  <c:v>45574</c:v>
                </c:pt>
                <c:pt idx="937">
                  <c:v>45575</c:v>
                </c:pt>
                <c:pt idx="938">
                  <c:v>45576</c:v>
                </c:pt>
                <c:pt idx="939">
                  <c:v>45579</c:v>
                </c:pt>
                <c:pt idx="940">
                  <c:v>45580</c:v>
                </c:pt>
                <c:pt idx="941">
                  <c:v>45581</c:v>
                </c:pt>
                <c:pt idx="942">
                  <c:v>45582</c:v>
                </c:pt>
                <c:pt idx="943">
                  <c:v>45583</c:v>
                </c:pt>
                <c:pt idx="944">
                  <c:v>45586</c:v>
                </c:pt>
                <c:pt idx="945">
                  <c:v>45587</c:v>
                </c:pt>
                <c:pt idx="946">
                  <c:v>45588</c:v>
                </c:pt>
                <c:pt idx="947">
                  <c:v>45589</c:v>
                </c:pt>
                <c:pt idx="948">
                  <c:v>45590</c:v>
                </c:pt>
                <c:pt idx="949">
                  <c:v>45593</c:v>
                </c:pt>
                <c:pt idx="950">
                  <c:v>45594</c:v>
                </c:pt>
                <c:pt idx="951">
                  <c:v>45595</c:v>
                </c:pt>
                <c:pt idx="952">
                  <c:v>45596</c:v>
                </c:pt>
                <c:pt idx="953">
                  <c:v>45597</c:v>
                </c:pt>
                <c:pt idx="954">
                  <c:v>45600</c:v>
                </c:pt>
                <c:pt idx="955">
                  <c:v>45601</c:v>
                </c:pt>
                <c:pt idx="956">
                  <c:v>45602</c:v>
                </c:pt>
                <c:pt idx="957">
                  <c:v>45603</c:v>
                </c:pt>
                <c:pt idx="958">
                  <c:v>45604</c:v>
                </c:pt>
                <c:pt idx="959">
                  <c:v>45607</c:v>
                </c:pt>
                <c:pt idx="960">
                  <c:v>45608</c:v>
                </c:pt>
                <c:pt idx="961">
                  <c:v>45609</c:v>
                </c:pt>
                <c:pt idx="962">
                  <c:v>45610</c:v>
                </c:pt>
                <c:pt idx="963">
                  <c:v>45611</c:v>
                </c:pt>
                <c:pt idx="964">
                  <c:v>45614</c:v>
                </c:pt>
                <c:pt idx="965">
                  <c:v>45615</c:v>
                </c:pt>
                <c:pt idx="966">
                  <c:v>45616</c:v>
                </c:pt>
                <c:pt idx="967">
                  <c:v>45617</c:v>
                </c:pt>
                <c:pt idx="968">
                  <c:v>45618</c:v>
                </c:pt>
                <c:pt idx="969">
                  <c:v>45621</c:v>
                </c:pt>
                <c:pt idx="970">
                  <c:v>45622</c:v>
                </c:pt>
                <c:pt idx="971">
                  <c:v>45623</c:v>
                </c:pt>
                <c:pt idx="972">
                  <c:v>45624</c:v>
                </c:pt>
                <c:pt idx="973">
                  <c:v>45625</c:v>
                </c:pt>
                <c:pt idx="974">
                  <c:v>45628</c:v>
                </c:pt>
                <c:pt idx="975">
                  <c:v>45629</c:v>
                </c:pt>
                <c:pt idx="976">
                  <c:v>45630</c:v>
                </c:pt>
                <c:pt idx="977">
                  <c:v>45631</c:v>
                </c:pt>
                <c:pt idx="978">
                  <c:v>45632</c:v>
                </c:pt>
                <c:pt idx="979">
                  <c:v>45635</c:v>
                </c:pt>
                <c:pt idx="980">
                  <c:v>45636</c:v>
                </c:pt>
                <c:pt idx="981">
                  <c:v>45637</c:v>
                </c:pt>
                <c:pt idx="982">
                  <c:v>45638</c:v>
                </c:pt>
                <c:pt idx="983">
                  <c:v>45639</c:v>
                </c:pt>
                <c:pt idx="984">
                  <c:v>45642</c:v>
                </c:pt>
                <c:pt idx="985">
                  <c:v>45643</c:v>
                </c:pt>
                <c:pt idx="986">
                  <c:v>45644</c:v>
                </c:pt>
                <c:pt idx="987">
                  <c:v>45645</c:v>
                </c:pt>
                <c:pt idx="988">
                  <c:v>45646</c:v>
                </c:pt>
                <c:pt idx="989">
                  <c:v>45649</c:v>
                </c:pt>
                <c:pt idx="990">
                  <c:v>45650</c:v>
                </c:pt>
                <c:pt idx="991">
                  <c:v>45651</c:v>
                </c:pt>
                <c:pt idx="992">
                  <c:v>45652</c:v>
                </c:pt>
                <c:pt idx="993">
                  <c:v>45653</c:v>
                </c:pt>
                <c:pt idx="994">
                  <c:v>45656</c:v>
                </c:pt>
                <c:pt idx="995">
                  <c:v>45657</c:v>
                </c:pt>
                <c:pt idx="996">
                  <c:v>45658</c:v>
                </c:pt>
                <c:pt idx="997">
                  <c:v>45659</c:v>
                </c:pt>
                <c:pt idx="998">
                  <c:v>45660</c:v>
                </c:pt>
                <c:pt idx="999">
                  <c:v>45663</c:v>
                </c:pt>
                <c:pt idx="1000">
                  <c:v>45664</c:v>
                </c:pt>
                <c:pt idx="1001">
                  <c:v>45665</c:v>
                </c:pt>
                <c:pt idx="1002">
                  <c:v>45666</c:v>
                </c:pt>
                <c:pt idx="1003">
                  <c:v>45667</c:v>
                </c:pt>
                <c:pt idx="1004">
                  <c:v>45670</c:v>
                </c:pt>
                <c:pt idx="1005">
                  <c:v>45671</c:v>
                </c:pt>
                <c:pt idx="1006">
                  <c:v>45672</c:v>
                </c:pt>
                <c:pt idx="1007">
                  <c:v>45673</c:v>
                </c:pt>
                <c:pt idx="1008">
                  <c:v>45674</c:v>
                </c:pt>
                <c:pt idx="1009">
                  <c:v>45677</c:v>
                </c:pt>
                <c:pt idx="1010">
                  <c:v>45678</c:v>
                </c:pt>
                <c:pt idx="1011">
                  <c:v>45679</c:v>
                </c:pt>
                <c:pt idx="1012">
                  <c:v>45680</c:v>
                </c:pt>
                <c:pt idx="1013">
                  <c:v>45681</c:v>
                </c:pt>
                <c:pt idx="1014">
                  <c:v>45684</c:v>
                </c:pt>
                <c:pt idx="1015">
                  <c:v>45685</c:v>
                </c:pt>
                <c:pt idx="1016">
                  <c:v>45686</c:v>
                </c:pt>
                <c:pt idx="1017">
                  <c:v>45687</c:v>
                </c:pt>
                <c:pt idx="1018">
                  <c:v>45688</c:v>
                </c:pt>
                <c:pt idx="1019">
                  <c:v>45691</c:v>
                </c:pt>
                <c:pt idx="1020">
                  <c:v>45692</c:v>
                </c:pt>
                <c:pt idx="1021">
                  <c:v>45693</c:v>
                </c:pt>
                <c:pt idx="1022">
                  <c:v>45694</c:v>
                </c:pt>
                <c:pt idx="1023">
                  <c:v>45695</c:v>
                </c:pt>
                <c:pt idx="1024">
                  <c:v>45698</c:v>
                </c:pt>
                <c:pt idx="1025">
                  <c:v>45699</c:v>
                </c:pt>
                <c:pt idx="1026">
                  <c:v>45700</c:v>
                </c:pt>
                <c:pt idx="1027">
                  <c:v>45701</c:v>
                </c:pt>
                <c:pt idx="1028">
                  <c:v>45702</c:v>
                </c:pt>
                <c:pt idx="1029">
                  <c:v>45705</c:v>
                </c:pt>
                <c:pt idx="1030">
                  <c:v>45706</c:v>
                </c:pt>
                <c:pt idx="1031">
                  <c:v>45707</c:v>
                </c:pt>
                <c:pt idx="1032">
                  <c:v>45708</c:v>
                </c:pt>
                <c:pt idx="1033">
                  <c:v>45709</c:v>
                </c:pt>
                <c:pt idx="1034">
                  <c:v>45712</c:v>
                </c:pt>
                <c:pt idx="1035">
                  <c:v>45713</c:v>
                </c:pt>
                <c:pt idx="1036">
                  <c:v>45714</c:v>
                </c:pt>
                <c:pt idx="1037">
                  <c:v>45715</c:v>
                </c:pt>
                <c:pt idx="1038">
                  <c:v>45716</c:v>
                </c:pt>
                <c:pt idx="1039">
                  <c:v>45719</c:v>
                </c:pt>
                <c:pt idx="1040">
                  <c:v>45720</c:v>
                </c:pt>
                <c:pt idx="1041">
                  <c:v>45721</c:v>
                </c:pt>
                <c:pt idx="1042">
                  <c:v>45722</c:v>
                </c:pt>
                <c:pt idx="1043">
                  <c:v>45723</c:v>
                </c:pt>
                <c:pt idx="1044">
                  <c:v>45726</c:v>
                </c:pt>
                <c:pt idx="1045">
                  <c:v>45727</c:v>
                </c:pt>
                <c:pt idx="1046">
                  <c:v>45728</c:v>
                </c:pt>
                <c:pt idx="1047">
                  <c:v>45729</c:v>
                </c:pt>
                <c:pt idx="1048">
                  <c:v>45730</c:v>
                </c:pt>
                <c:pt idx="1049">
                  <c:v>45733</c:v>
                </c:pt>
                <c:pt idx="1050">
                  <c:v>45734</c:v>
                </c:pt>
                <c:pt idx="1051">
                  <c:v>45735</c:v>
                </c:pt>
                <c:pt idx="1052">
                  <c:v>45736</c:v>
                </c:pt>
                <c:pt idx="1053">
                  <c:v>45737</c:v>
                </c:pt>
                <c:pt idx="1054">
                  <c:v>45740</c:v>
                </c:pt>
                <c:pt idx="1055">
                  <c:v>45741</c:v>
                </c:pt>
                <c:pt idx="1056">
                  <c:v>45742</c:v>
                </c:pt>
                <c:pt idx="1057">
                  <c:v>45743</c:v>
                </c:pt>
                <c:pt idx="1058">
                  <c:v>45744</c:v>
                </c:pt>
                <c:pt idx="1059">
                  <c:v>45747</c:v>
                </c:pt>
                <c:pt idx="1060">
                  <c:v>45748</c:v>
                </c:pt>
                <c:pt idx="1061">
                  <c:v>45749</c:v>
                </c:pt>
                <c:pt idx="1062">
                  <c:v>45750</c:v>
                </c:pt>
                <c:pt idx="1063">
                  <c:v>45751</c:v>
                </c:pt>
                <c:pt idx="1064">
                  <c:v>45754</c:v>
                </c:pt>
                <c:pt idx="1065">
                  <c:v>45755</c:v>
                </c:pt>
                <c:pt idx="1066">
                  <c:v>45756</c:v>
                </c:pt>
                <c:pt idx="1067">
                  <c:v>45757</c:v>
                </c:pt>
                <c:pt idx="1068">
                  <c:v>45758</c:v>
                </c:pt>
                <c:pt idx="1069">
                  <c:v>45761</c:v>
                </c:pt>
                <c:pt idx="1070">
                  <c:v>45762</c:v>
                </c:pt>
                <c:pt idx="1071">
                  <c:v>45763</c:v>
                </c:pt>
                <c:pt idx="1072">
                  <c:v>45764</c:v>
                </c:pt>
                <c:pt idx="1073">
                  <c:v>45765</c:v>
                </c:pt>
                <c:pt idx="1074">
                  <c:v>45768</c:v>
                </c:pt>
                <c:pt idx="1075">
                  <c:v>45769</c:v>
                </c:pt>
                <c:pt idx="1076">
                  <c:v>45770</c:v>
                </c:pt>
                <c:pt idx="1077">
                  <c:v>45771</c:v>
                </c:pt>
                <c:pt idx="1078">
                  <c:v>45772</c:v>
                </c:pt>
                <c:pt idx="1079">
                  <c:v>45775</c:v>
                </c:pt>
                <c:pt idx="1080">
                  <c:v>45776</c:v>
                </c:pt>
                <c:pt idx="1081">
                  <c:v>45777</c:v>
                </c:pt>
                <c:pt idx="1082">
                  <c:v>45778</c:v>
                </c:pt>
                <c:pt idx="1083">
                  <c:v>45779</c:v>
                </c:pt>
                <c:pt idx="1084">
                  <c:v>45782</c:v>
                </c:pt>
                <c:pt idx="1085">
                  <c:v>45783</c:v>
                </c:pt>
                <c:pt idx="1086">
                  <c:v>45784</c:v>
                </c:pt>
                <c:pt idx="1087">
                  <c:v>45785</c:v>
                </c:pt>
                <c:pt idx="1088">
                  <c:v>45786</c:v>
                </c:pt>
                <c:pt idx="1089">
                  <c:v>45789</c:v>
                </c:pt>
                <c:pt idx="1090">
                  <c:v>45790</c:v>
                </c:pt>
                <c:pt idx="1091">
                  <c:v>45791</c:v>
                </c:pt>
                <c:pt idx="1092">
                  <c:v>45792</c:v>
                </c:pt>
                <c:pt idx="1093">
                  <c:v>45793</c:v>
                </c:pt>
                <c:pt idx="1094">
                  <c:v>45796</c:v>
                </c:pt>
                <c:pt idx="1095">
                  <c:v>45797</c:v>
                </c:pt>
                <c:pt idx="1096">
                  <c:v>45798</c:v>
                </c:pt>
                <c:pt idx="1097">
                  <c:v>45799</c:v>
                </c:pt>
                <c:pt idx="1098">
                  <c:v>45800</c:v>
                </c:pt>
                <c:pt idx="1099">
                  <c:v>45803</c:v>
                </c:pt>
                <c:pt idx="1100">
                  <c:v>45804</c:v>
                </c:pt>
                <c:pt idx="1101">
                  <c:v>45805</c:v>
                </c:pt>
                <c:pt idx="1102">
                  <c:v>45806</c:v>
                </c:pt>
                <c:pt idx="1103">
                  <c:v>45807</c:v>
                </c:pt>
                <c:pt idx="1104">
                  <c:v>45810</c:v>
                </c:pt>
                <c:pt idx="1105">
                  <c:v>45811</c:v>
                </c:pt>
                <c:pt idx="1106">
                  <c:v>45812</c:v>
                </c:pt>
                <c:pt idx="1107">
                  <c:v>45813</c:v>
                </c:pt>
                <c:pt idx="1108">
                  <c:v>45814</c:v>
                </c:pt>
                <c:pt idx="1109">
                  <c:v>45817</c:v>
                </c:pt>
                <c:pt idx="1110">
                  <c:v>45818</c:v>
                </c:pt>
                <c:pt idx="1111">
                  <c:v>45819</c:v>
                </c:pt>
                <c:pt idx="1112">
                  <c:v>45820</c:v>
                </c:pt>
                <c:pt idx="1113">
                  <c:v>45821</c:v>
                </c:pt>
                <c:pt idx="1114">
                  <c:v>45824</c:v>
                </c:pt>
                <c:pt idx="1115">
                  <c:v>45825</c:v>
                </c:pt>
                <c:pt idx="1116">
                  <c:v>45826</c:v>
                </c:pt>
                <c:pt idx="1117">
                  <c:v>45827</c:v>
                </c:pt>
                <c:pt idx="1118">
                  <c:v>45828</c:v>
                </c:pt>
                <c:pt idx="1119">
                  <c:v>45831</c:v>
                </c:pt>
                <c:pt idx="1120">
                  <c:v>45832</c:v>
                </c:pt>
                <c:pt idx="1121">
                  <c:v>45833</c:v>
                </c:pt>
                <c:pt idx="1122">
                  <c:v>45834</c:v>
                </c:pt>
                <c:pt idx="1123">
                  <c:v>45835</c:v>
                </c:pt>
                <c:pt idx="1124">
                  <c:v>45838</c:v>
                </c:pt>
                <c:pt idx="1125">
                  <c:v>45839</c:v>
                </c:pt>
                <c:pt idx="1126">
                  <c:v>45840</c:v>
                </c:pt>
                <c:pt idx="1127">
                  <c:v>45841</c:v>
                </c:pt>
                <c:pt idx="1128">
                  <c:v>45842</c:v>
                </c:pt>
                <c:pt idx="1129">
                  <c:v>45845</c:v>
                </c:pt>
                <c:pt idx="1130">
                  <c:v>45846</c:v>
                </c:pt>
                <c:pt idx="1131">
                  <c:v>45847</c:v>
                </c:pt>
                <c:pt idx="1132">
                  <c:v>45848</c:v>
                </c:pt>
                <c:pt idx="1133">
                  <c:v>45849</c:v>
                </c:pt>
                <c:pt idx="1134">
                  <c:v>45852</c:v>
                </c:pt>
                <c:pt idx="1135">
                  <c:v>45853</c:v>
                </c:pt>
                <c:pt idx="1136">
                  <c:v>45854</c:v>
                </c:pt>
                <c:pt idx="1137">
                  <c:v>45855</c:v>
                </c:pt>
                <c:pt idx="1138">
                  <c:v>45856</c:v>
                </c:pt>
                <c:pt idx="1139">
                  <c:v>45859</c:v>
                </c:pt>
                <c:pt idx="1140">
                  <c:v>45860</c:v>
                </c:pt>
                <c:pt idx="1141">
                  <c:v>45861</c:v>
                </c:pt>
                <c:pt idx="1142">
                  <c:v>45862</c:v>
                </c:pt>
                <c:pt idx="1143">
                  <c:v>45863</c:v>
                </c:pt>
                <c:pt idx="1144">
                  <c:v>45866</c:v>
                </c:pt>
                <c:pt idx="1145">
                  <c:v>45867</c:v>
                </c:pt>
                <c:pt idx="1146">
                  <c:v>45868</c:v>
                </c:pt>
                <c:pt idx="1147">
                  <c:v>45869</c:v>
                </c:pt>
                <c:pt idx="1148">
                  <c:v>45870</c:v>
                </c:pt>
                <c:pt idx="1149">
                  <c:v>45873</c:v>
                </c:pt>
                <c:pt idx="1150">
                  <c:v>45874</c:v>
                </c:pt>
                <c:pt idx="1151">
                  <c:v>45875</c:v>
                </c:pt>
                <c:pt idx="1152">
                  <c:v>45876</c:v>
                </c:pt>
                <c:pt idx="1153">
                  <c:v>45877</c:v>
                </c:pt>
                <c:pt idx="1154">
                  <c:v>45880</c:v>
                </c:pt>
                <c:pt idx="1155">
                  <c:v>45881</c:v>
                </c:pt>
                <c:pt idx="1156">
                  <c:v>45882</c:v>
                </c:pt>
                <c:pt idx="1157">
                  <c:v>45883</c:v>
                </c:pt>
                <c:pt idx="1158">
                  <c:v>45884</c:v>
                </c:pt>
                <c:pt idx="1159">
                  <c:v>45887</c:v>
                </c:pt>
                <c:pt idx="1160">
                  <c:v>45888</c:v>
                </c:pt>
                <c:pt idx="1161">
                  <c:v>45889</c:v>
                </c:pt>
                <c:pt idx="1162">
                  <c:v>45890</c:v>
                </c:pt>
                <c:pt idx="1163">
                  <c:v>45891</c:v>
                </c:pt>
                <c:pt idx="1164">
                  <c:v>45894</c:v>
                </c:pt>
                <c:pt idx="1165">
                  <c:v>45895</c:v>
                </c:pt>
                <c:pt idx="1166">
                  <c:v>45896</c:v>
                </c:pt>
                <c:pt idx="1167">
                  <c:v>45897</c:v>
                </c:pt>
                <c:pt idx="1168">
                  <c:v>45898</c:v>
                </c:pt>
                <c:pt idx="1169">
                  <c:v>45901</c:v>
                </c:pt>
                <c:pt idx="1170">
                  <c:v>45902</c:v>
                </c:pt>
                <c:pt idx="1171">
                  <c:v>45903</c:v>
                </c:pt>
                <c:pt idx="1172">
                  <c:v>45904</c:v>
                </c:pt>
                <c:pt idx="1173">
                  <c:v>45905</c:v>
                </c:pt>
                <c:pt idx="1174">
                  <c:v>45908</c:v>
                </c:pt>
                <c:pt idx="1175">
                  <c:v>45909</c:v>
                </c:pt>
                <c:pt idx="1176">
                  <c:v>45910</c:v>
                </c:pt>
                <c:pt idx="1177">
                  <c:v>45911</c:v>
                </c:pt>
                <c:pt idx="1178">
                  <c:v>45912</c:v>
                </c:pt>
                <c:pt idx="1179">
                  <c:v>45915</c:v>
                </c:pt>
                <c:pt idx="1180">
                  <c:v>45916</c:v>
                </c:pt>
                <c:pt idx="1181">
                  <c:v>45917</c:v>
                </c:pt>
                <c:pt idx="1182">
                  <c:v>45918</c:v>
                </c:pt>
                <c:pt idx="1183">
                  <c:v>45919</c:v>
                </c:pt>
                <c:pt idx="1184">
                  <c:v>45922</c:v>
                </c:pt>
                <c:pt idx="1185">
                  <c:v>45923</c:v>
                </c:pt>
                <c:pt idx="1186">
                  <c:v>45924</c:v>
                </c:pt>
                <c:pt idx="1187">
                  <c:v>45925</c:v>
                </c:pt>
                <c:pt idx="1188">
                  <c:v>45926</c:v>
                </c:pt>
                <c:pt idx="1189">
                  <c:v>45929</c:v>
                </c:pt>
                <c:pt idx="1190">
                  <c:v>45930</c:v>
                </c:pt>
                <c:pt idx="1191">
                  <c:v>45931</c:v>
                </c:pt>
                <c:pt idx="1192">
                  <c:v>45932</c:v>
                </c:pt>
                <c:pt idx="1193">
                  <c:v>45933</c:v>
                </c:pt>
                <c:pt idx="1194">
                  <c:v>45936</c:v>
                </c:pt>
                <c:pt idx="1195">
                  <c:v>45937</c:v>
                </c:pt>
                <c:pt idx="1196">
                  <c:v>45938</c:v>
                </c:pt>
                <c:pt idx="1197">
                  <c:v>45939</c:v>
                </c:pt>
                <c:pt idx="1198">
                  <c:v>45940</c:v>
                </c:pt>
                <c:pt idx="1199">
                  <c:v>45943</c:v>
                </c:pt>
                <c:pt idx="1200">
                  <c:v>45944</c:v>
                </c:pt>
                <c:pt idx="1201">
                  <c:v>45945</c:v>
                </c:pt>
                <c:pt idx="1202">
                  <c:v>45946</c:v>
                </c:pt>
                <c:pt idx="1203">
                  <c:v>45947</c:v>
                </c:pt>
                <c:pt idx="1204">
                  <c:v>45950</c:v>
                </c:pt>
                <c:pt idx="1205">
                  <c:v>45951</c:v>
                </c:pt>
                <c:pt idx="1206">
                  <c:v>45952</c:v>
                </c:pt>
                <c:pt idx="1207">
                  <c:v>45953</c:v>
                </c:pt>
                <c:pt idx="1208">
                  <c:v>45954</c:v>
                </c:pt>
                <c:pt idx="1209">
                  <c:v>45957</c:v>
                </c:pt>
                <c:pt idx="1210">
                  <c:v>45958</c:v>
                </c:pt>
                <c:pt idx="1211">
                  <c:v>45959</c:v>
                </c:pt>
                <c:pt idx="1212">
                  <c:v>45960</c:v>
                </c:pt>
                <c:pt idx="1213">
                  <c:v>45961</c:v>
                </c:pt>
                <c:pt idx="1214">
                  <c:v>45964</c:v>
                </c:pt>
                <c:pt idx="1215">
                  <c:v>45965</c:v>
                </c:pt>
                <c:pt idx="1216">
                  <c:v>45966</c:v>
                </c:pt>
                <c:pt idx="1217">
                  <c:v>45967</c:v>
                </c:pt>
                <c:pt idx="1218">
                  <c:v>45968</c:v>
                </c:pt>
                <c:pt idx="1219">
                  <c:v>45971</c:v>
                </c:pt>
                <c:pt idx="1220">
                  <c:v>45972</c:v>
                </c:pt>
                <c:pt idx="1221">
                  <c:v>45973</c:v>
                </c:pt>
                <c:pt idx="1222">
                  <c:v>45974</c:v>
                </c:pt>
                <c:pt idx="1223">
                  <c:v>45975</c:v>
                </c:pt>
                <c:pt idx="1224">
                  <c:v>45978</c:v>
                </c:pt>
                <c:pt idx="1225">
                  <c:v>45979</c:v>
                </c:pt>
                <c:pt idx="1226">
                  <c:v>45980</c:v>
                </c:pt>
                <c:pt idx="1227">
                  <c:v>45981</c:v>
                </c:pt>
                <c:pt idx="1228">
                  <c:v>45982</c:v>
                </c:pt>
                <c:pt idx="1229">
                  <c:v>45985</c:v>
                </c:pt>
                <c:pt idx="1230">
                  <c:v>45986</c:v>
                </c:pt>
                <c:pt idx="1231">
                  <c:v>45987</c:v>
                </c:pt>
                <c:pt idx="1232">
                  <c:v>45988</c:v>
                </c:pt>
                <c:pt idx="1233">
                  <c:v>45989</c:v>
                </c:pt>
                <c:pt idx="1234">
                  <c:v>45992</c:v>
                </c:pt>
                <c:pt idx="1235">
                  <c:v>45993</c:v>
                </c:pt>
                <c:pt idx="1236">
                  <c:v>45994</c:v>
                </c:pt>
                <c:pt idx="1237">
                  <c:v>45995</c:v>
                </c:pt>
                <c:pt idx="1238">
                  <c:v>45996</c:v>
                </c:pt>
                <c:pt idx="1239">
                  <c:v>45999</c:v>
                </c:pt>
                <c:pt idx="1240">
                  <c:v>46000</c:v>
                </c:pt>
                <c:pt idx="1241">
                  <c:v>46001</c:v>
                </c:pt>
                <c:pt idx="1242">
                  <c:v>46002</c:v>
                </c:pt>
                <c:pt idx="1243">
                  <c:v>46003</c:v>
                </c:pt>
                <c:pt idx="1244">
                  <c:v>46006</c:v>
                </c:pt>
                <c:pt idx="1245">
                  <c:v>46007</c:v>
                </c:pt>
                <c:pt idx="1246">
                  <c:v>46008</c:v>
                </c:pt>
                <c:pt idx="1247">
                  <c:v>46009</c:v>
                </c:pt>
                <c:pt idx="1248">
                  <c:v>46010</c:v>
                </c:pt>
                <c:pt idx="1249">
                  <c:v>46013</c:v>
                </c:pt>
                <c:pt idx="1250">
                  <c:v>46014</c:v>
                </c:pt>
                <c:pt idx="1251">
                  <c:v>46015</c:v>
                </c:pt>
                <c:pt idx="1252">
                  <c:v>46016</c:v>
                </c:pt>
                <c:pt idx="1253">
                  <c:v>46017</c:v>
                </c:pt>
                <c:pt idx="1254">
                  <c:v>46020</c:v>
                </c:pt>
                <c:pt idx="1255">
                  <c:v>46021</c:v>
                </c:pt>
                <c:pt idx="1256">
                  <c:v>46022</c:v>
                </c:pt>
                <c:pt idx="1257">
                  <c:v>46023</c:v>
                </c:pt>
                <c:pt idx="1258">
                  <c:v>46024</c:v>
                </c:pt>
                <c:pt idx="1259">
                  <c:v>46027</c:v>
                </c:pt>
                <c:pt idx="1260">
                  <c:v>46028</c:v>
                </c:pt>
                <c:pt idx="1261">
                  <c:v>46029</c:v>
                </c:pt>
                <c:pt idx="1262">
                  <c:v>46030</c:v>
                </c:pt>
                <c:pt idx="1263">
                  <c:v>46031</c:v>
                </c:pt>
                <c:pt idx="1264">
                  <c:v>46034</c:v>
                </c:pt>
                <c:pt idx="1265">
                  <c:v>46035</c:v>
                </c:pt>
                <c:pt idx="1266">
                  <c:v>46036</c:v>
                </c:pt>
                <c:pt idx="1267">
                  <c:v>46037</c:v>
                </c:pt>
                <c:pt idx="1268">
                  <c:v>46038</c:v>
                </c:pt>
                <c:pt idx="1269">
                  <c:v>46041</c:v>
                </c:pt>
                <c:pt idx="1270">
                  <c:v>46042</c:v>
                </c:pt>
                <c:pt idx="1271">
                  <c:v>46043</c:v>
                </c:pt>
                <c:pt idx="1272">
                  <c:v>46044</c:v>
                </c:pt>
                <c:pt idx="1273">
                  <c:v>46045</c:v>
                </c:pt>
                <c:pt idx="1274">
                  <c:v>46048</c:v>
                </c:pt>
                <c:pt idx="1275">
                  <c:v>46049</c:v>
                </c:pt>
                <c:pt idx="1276">
                  <c:v>46050</c:v>
                </c:pt>
                <c:pt idx="1277">
                  <c:v>46051</c:v>
                </c:pt>
                <c:pt idx="1278">
                  <c:v>46052</c:v>
                </c:pt>
                <c:pt idx="1279">
                  <c:v>46055</c:v>
                </c:pt>
                <c:pt idx="1280">
                  <c:v>46056</c:v>
                </c:pt>
                <c:pt idx="1281">
                  <c:v>46057</c:v>
                </c:pt>
                <c:pt idx="1282">
                  <c:v>46058</c:v>
                </c:pt>
                <c:pt idx="1283">
                  <c:v>46059</c:v>
                </c:pt>
                <c:pt idx="1284">
                  <c:v>46062</c:v>
                </c:pt>
                <c:pt idx="1285">
                  <c:v>46063</c:v>
                </c:pt>
                <c:pt idx="1286">
                  <c:v>46064</c:v>
                </c:pt>
                <c:pt idx="1287">
                  <c:v>46065</c:v>
                </c:pt>
                <c:pt idx="1288">
                  <c:v>46066</c:v>
                </c:pt>
                <c:pt idx="1289">
                  <c:v>46069</c:v>
                </c:pt>
                <c:pt idx="1290">
                  <c:v>46070</c:v>
                </c:pt>
                <c:pt idx="1291">
                  <c:v>46071</c:v>
                </c:pt>
                <c:pt idx="1292">
                  <c:v>46072</c:v>
                </c:pt>
                <c:pt idx="1293">
                  <c:v>46073</c:v>
                </c:pt>
                <c:pt idx="1294">
                  <c:v>46076</c:v>
                </c:pt>
                <c:pt idx="1295">
                  <c:v>46077</c:v>
                </c:pt>
                <c:pt idx="1296">
                  <c:v>46078</c:v>
                </c:pt>
                <c:pt idx="1297">
                  <c:v>46079</c:v>
                </c:pt>
                <c:pt idx="1298">
                  <c:v>46080</c:v>
                </c:pt>
                <c:pt idx="1299">
                  <c:v>46083</c:v>
                </c:pt>
                <c:pt idx="1300">
                  <c:v>46084</c:v>
                </c:pt>
                <c:pt idx="1301">
                  <c:v>46085</c:v>
                </c:pt>
                <c:pt idx="1302">
                  <c:v>46086</c:v>
                </c:pt>
                <c:pt idx="1303">
                  <c:v>46087</c:v>
                </c:pt>
                <c:pt idx="1304">
                  <c:v>46090</c:v>
                </c:pt>
              </c:numCache>
            </c:numRef>
          </c:cat>
          <c:val>
            <c:numRef>
              <c:f>'Graph 1'!$B$3:$B$1566</c:f>
              <c:numCache>
                <c:formatCode>General</c:formatCode>
                <c:ptCount val="1564"/>
                <c:pt idx="0">
                  <c:v>101.869</c:v>
                </c:pt>
                <c:pt idx="1">
                  <c:v>101.809</c:v>
                </c:pt>
                <c:pt idx="2">
                  <c:v>105.056</c:v>
                </c:pt>
                <c:pt idx="3">
                  <c:v>102.483</c:v>
                </c:pt>
                <c:pt idx="4">
                  <c:v>102.727</c:v>
                </c:pt>
                <c:pt idx="5">
                  <c:v>104.245</c:v>
                </c:pt>
                <c:pt idx="6">
                  <c:v>103.892</c:v>
                </c:pt>
                <c:pt idx="7">
                  <c:v>101.09699999999999</c:v>
                </c:pt>
                <c:pt idx="8">
                  <c:v>101.375</c:v>
                </c:pt>
                <c:pt idx="9">
                  <c:v>101.54300000000001</c:v>
                </c:pt>
                <c:pt idx="10">
                  <c:v>102.18899999999999</c:v>
                </c:pt>
                <c:pt idx="11">
                  <c:v>101.708</c:v>
                </c:pt>
                <c:pt idx="12">
                  <c:v>101.98</c:v>
                </c:pt>
                <c:pt idx="13">
                  <c:v>101.122</c:v>
                </c:pt>
                <c:pt idx="14">
                  <c:v>102.179</c:v>
                </c:pt>
                <c:pt idx="15">
                  <c:v>102.166</c:v>
                </c:pt>
                <c:pt idx="16">
                  <c:v>103.33499999999999</c:v>
                </c:pt>
                <c:pt idx="17">
                  <c:v>106.607</c:v>
                </c:pt>
                <c:pt idx="18">
                  <c:v>106.607</c:v>
                </c:pt>
                <c:pt idx="19">
                  <c:v>111.01</c:v>
                </c:pt>
                <c:pt idx="20">
                  <c:v>110.417</c:v>
                </c:pt>
                <c:pt idx="21">
                  <c:v>111.83799999999999</c:v>
                </c:pt>
                <c:pt idx="22">
                  <c:v>112.369</c:v>
                </c:pt>
                <c:pt idx="23">
                  <c:v>113.542</c:v>
                </c:pt>
                <c:pt idx="24">
                  <c:v>112.24</c:v>
                </c:pt>
                <c:pt idx="25">
                  <c:v>112.745</c:v>
                </c:pt>
                <c:pt idx="26">
                  <c:v>112.027</c:v>
                </c:pt>
                <c:pt idx="27">
                  <c:v>114.363</c:v>
                </c:pt>
                <c:pt idx="28">
                  <c:v>114.205</c:v>
                </c:pt>
                <c:pt idx="29">
                  <c:v>114.346</c:v>
                </c:pt>
                <c:pt idx="30">
                  <c:v>114.14100000000001</c:v>
                </c:pt>
                <c:pt idx="31">
                  <c:v>113.958</c:v>
                </c:pt>
                <c:pt idx="32">
                  <c:v>112.587</c:v>
                </c:pt>
                <c:pt idx="33">
                  <c:v>114.98399999999999</c:v>
                </c:pt>
                <c:pt idx="34">
                  <c:v>115.523</c:v>
                </c:pt>
                <c:pt idx="35">
                  <c:v>114.539</c:v>
                </c:pt>
                <c:pt idx="36">
                  <c:v>117.95</c:v>
                </c:pt>
                <c:pt idx="37">
                  <c:v>119.602</c:v>
                </c:pt>
                <c:pt idx="38">
                  <c:v>117.708</c:v>
                </c:pt>
                <c:pt idx="39">
                  <c:v>117.095</c:v>
                </c:pt>
                <c:pt idx="40">
                  <c:v>115.346</c:v>
                </c:pt>
                <c:pt idx="41">
                  <c:v>115.735</c:v>
                </c:pt>
                <c:pt idx="42">
                  <c:v>116.621</c:v>
                </c:pt>
                <c:pt idx="43">
                  <c:v>117.648</c:v>
                </c:pt>
                <c:pt idx="44">
                  <c:v>114.676</c:v>
                </c:pt>
                <c:pt idx="45">
                  <c:v>113.502</c:v>
                </c:pt>
                <c:pt idx="46">
                  <c:v>110.036</c:v>
                </c:pt>
                <c:pt idx="47">
                  <c:v>111.452</c:v>
                </c:pt>
                <c:pt idx="48">
                  <c:v>113.91200000000001</c:v>
                </c:pt>
                <c:pt idx="49">
                  <c:v>114.45699999999999</c:v>
                </c:pt>
                <c:pt idx="50">
                  <c:v>113.256</c:v>
                </c:pt>
                <c:pt idx="51">
                  <c:v>113.58</c:v>
                </c:pt>
                <c:pt idx="52">
                  <c:v>115.28700000000001</c:v>
                </c:pt>
                <c:pt idx="53">
                  <c:v>114.696</c:v>
                </c:pt>
                <c:pt idx="54">
                  <c:v>117.97199999999999</c:v>
                </c:pt>
                <c:pt idx="55">
                  <c:v>118.19199999999999</c:v>
                </c:pt>
                <c:pt idx="56">
                  <c:v>118.965</c:v>
                </c:pt>
                <c:pt idx="57">
                  <c:v>117.813</c:v>
                </c:pt>
                <c:pt idx="58">
                  <c:v>117.7</c:v>
                </c:pt>
                <c:pt idx="59">
                  <c:v>117.7</c:v>
                </c:pt>
                <c:pt idx="60">
                  <c:v>118.92</c:v>
                </c:pt>
                <c:pt idx="61">
                  <c:v>118.444</c:v>
                </c:pt>
                <c:pt idx="62">
                  <c:v>117.40300000000001</c:v>
                </c:pt>
                <c:pt idx="63">
                  <c:v>119.642</c:v>
                </c:pt>
                <c:pt idx="64">
                  <c:v>120.157</c:v>
                </c:pt>
                <c:pt idx="65">
                  <c:v>119.938</c:v>
                </c:pt>
                <c:pt idx="66">
                  <c:v>120.434</c:v>
                </c:pt>
                <c:pt idx="67">
                  <c:v>121.681</c:v>
                </c:pt>
                <c:pt idx="68">
                  <c:v>121.511</c:v>
                </c:pt>
                <c:pt idx="69">
                  <c:v>122.22799999999999</c:v>
                </c:pt>
                <c:pt idx="70">
                  <c:v>121.51300000000001</c:v>
                </c:pt>
                <c:pt idx="71">
                  <c:v>120.82</c:v>
                </c:pt>
                <c:pt idx="72">
                  <c:v>121.816</c:v>
                </c:pt>
                <c:pt idx="73">
                  <c:v>120.32599999999999</c:v>
                </c:pt>
                <c:pt idx="74">
                  <c:v>121.792</c:v>
                </c:pt>
                <c:pt idx="75">
                  <c:v>122.327</c:v>
                </c:pt>
                <c:pt idx="76">
                  <c:v>122.101</c:v>
                </c:pt>
                <c:pt idx="77">
                  <c:v>122.556</c:v>
                </c:pt>
                <c:pt idx="78">
                  <c:v>122.255</c:v>
                </c:pt>
                <c:pt idx="79">
                  <c:v>122.494</c:v>
                </c:pt>
                <c:pt idx="80">
                  <c:v>122.545</c:v>
                </c:pt>
                <c:pt idx="81">
                  <c:v>122.143</c:v>
                </c:pt>
                <c:pt idx="82">
                  <c:v>122.431</c:v>
                </c:pt>
                <c:pt idx="83">
                  <c:v>125.343</c:v>
                </c:pt>
                <c:pt idx="84">
                  <c:v>125.343</c:v>
                </c:pt>
                <c:pt idx="85">
                  <c:v>125.988</c:v>
                </c:pt>
                <c:pt idx="86">
                  <c:v>126.523</c:v>
                </c:pt>
                <c:pt idx="87">
                  <c:v>124.955</c:v>
                </c:pt>
                <c:pt idx="88">
                  <c:v>125.547</c:v>
                </c:pt>
                <c:pt idx="89">
                  <c:v>126.851</c:v>
                </c:pt>
                <c:pt idx="90">
                  <c:v>127.477</c:v>
                </c:pt>
                <c:pt idx="91">
                  <c:v>128.20400000000001</c:v>
                </c:pt>
                <c:pt idx="92">
                  <c:v>127.014</c:v>
                </c:pt>
                <c:pt idx="93">
                  <c:v>126.95</c:v>
                </c:pt>
                <c:pt idx="94">
                  <c:v>124.279</c:v>
                </c:pt>
                <c:pt idx="95">
                  <c:v>126.392</c:v>
                </c:pt>
                <c:pt idx="96">
                  <c:v>127.566</c:v>
                </c:pt>
                <c:pt idx="97">
                  <c:v>128.16300000000001</c:v>
                </c:pt>
                <c:pt idx="98">
                  <c:v>133.054</c:v>
                </c:pt>
                <c:pt idx="99">
                  <c:v>133.77699999999999</c:v>
                </c:pt>
                <c:pt idx="100">
                  <c:v>131.95599999999999</c:v>
                </c:pt>
                <c:pt idx="101">
                  <c:v>136.142</c:v>
                </c:pt>
                <c:pt idx="102">
                  <c:v>135.74199999999999</c:v>
                </c:pt>
                <c:pt idx="103">
                  <c:v>134.62200000000001</c:v>
                </c:pt>
                <c:pt idx="104">
                  <c:v>134.92699999999999</c:v>
                </c:pt>
                <c:pt idx="105">
                  <c:v>135.619</c:v>
                </c:pt>
                <c:pt idx="106">
                  <c:v>135.46100000000001</c:v>
                </c:pt>
                <c:pt idx="107">
                  <c:v>136.18799999999999</c:v>
                </c:pt>
                <c:pt idx="108">
                  <c:v>135.78399999999999</c:v>
                </c:pt>
                <c:pt idx="109">
                  <c:v>136.959</c:v>
                </c:pt>
                <c:pt idx="110">
                  <c:v>136.72399999999999</c:v>
                </c:pt>
                <c:pt idx="111">
                  <c:v>136.34200000000001</c:v>
                </c:pt>
                <c:pt idx="112">
                  <c:v>137.209</c:v>
                </c:pt>
                <c:pt idx="113">
                  <c:v>137.68199999999999</c:v>
                </c:pt>
                <c:pt idx="114">
                  <c:v>138.18700000000001</c:v>
                </c:pt>
                <c:pt idx="115">
                  <c:v>136.62899999999999</c:v>
                </c:pt>
                <c:pt idx="116">
                  <c:v>135.535</c:v>
                </c:pt>
                <c:pt idx="117">
                  <c:v>135.65700000000001</c:v>
                </c:pt>
                <c:pt idx="118">
                  <c:v>137.45599999999999</c:v>
                </c:pt>
                <c:pt idx="119">
                  <c:v>140.34399999999999</c:v>
                </c:pt>
                <c:pt idx="120">
                  <c:v>141.50700000000001</c:v>
                </c:pt>
                <c:pt idx="121">
                  <c:v>142.125</c:v>
                </c:pt>
                <c:pt idx="122">
                  <c:v>141.70099999999999</c:v>
                </c:pt>
                <c:pt idx="123">
                  <c:v>144.02500000000001</c:v>
                </c:pt>
                <c:pt idx="124">
                  <c:v>144.66</c:v>
                </c:pt>
                <c:pt idx="125">
                  <c:v>144.81200000000001</c:v>
                </c:pt>
                <c:pt idx="126">
                  <c:v>145.09899999999999</c:v>
                </c:pt>
                <c:pt idx="127">
                  <c:v>143.26900000000001</c:v>
                </c:pt>
                <c:pt idx="128">
                  <c:v>143.565</c:v>
                </c:pt>
                <c:pt idx="129">
                  <c:v>143.565</c:v>
                </c:pt>
                <c:pt idx="130">
                  <c:v>144.09800000000001</c:v>
                </c:pt>
                <c:pt idx="131">
                  <c:v>143.66300000000001</c:v>
                </c:pt>
                <c:pt idx="132">
                  <c:v>143.559</c:v>
                </c:pt>
                <c:pt idx="133">
                  <c:v>140.84899999999999</c:v>
                </c:pt>
                <c:pt idx="134">
                  <c:v>142.22499999999999</c:v>
                </c:pt>
                <c:pt idx="135">
                  <c:v>142.399</c:v>
                </c:pt>
                <c:pt idx="136">
                  <c:v>144.434</c:v>
                </c:pt>
                <c:pt idx="137">
                  <c:v>143.53100000000001</c:v>
                </c:pt>
                <c:pt idx="138">
                  <c:v>140.839</c:v>
                </c:pt>
                <c:pt idx="139">
                  <c:v>138.88800000000001</c:v>
                </c:pt>
                <c:pt idx="140">
                  <c:v>139.18700000000001</c:v>
                </c:pt>
                <c:pt idx="141">
                  <c:v>140.16900000000001</c:v>
                </c:pt>
                <c:pt idx="142">
                  <c:v>141.191</c:v>
                </c:pt>
                <c:pt idx="143">
                  <c:v>142.26300000000001</c:v>
                </c:pt>
                <c:pt idx="144">
                  <c:v>141.166</c:v>
                </c:pt>
                <c:pt idx="145">
                  <c:v>135.952</c:v>
                </c:pt>
                <c:pt idx="146">
                  <c:v>134.251</c:v>
                </c:pt>
                <c:pt idx="147">
                  <c:v>133.916</c:v>
                </c:pt>
                <c:pt idx="148">
                  <c:v>136.66200000000001</c:v>
                </c:pt>
                <c:pt idx="149">
                  <c:v>133.79599999999999</c:v>
                </c:pt>
                <c:pt idx="150">
                  <c:v>136.02099999999999</c:v>
                </c:pt>
                <c:pt idx="151">
                  <c:v>137.55199999999999</c:v>
                </c:pt>
                <c:pt idx="152">
                  <c:v>139.233</c:v>
                </c:pt>
                <c:pt idx="153">
                  <c:v>139.86799999999999</c:v>
                </c:pt>
                <c:pt idx="154">
                  <c:v>139.61000000000001</c:v>
                </c:pt>
                <c:pt idx="155">
                  <c:v>136.56700000000001</c:v>
                </c:pt>
                <c:pt idx="156">
                  <c:v>137.58600000000001</c:v>
                </c:pt>
                <c:pt idx="157">
                  <c:v>141.154</c:v>
                </c:pt>
                <c:pt idx="158">
                  <c:v>141.5</c:v>
                </c:pt>
                <c:pt idx="159">
                  <c:v>142.65600000000001</c:v>
                </c:pt>
                <c:pt idx="160">
                  <c:v>143.00200000000001</c:v>
                </c:pt>
                <c:pt idx="161">
                  <c:v>141.75299999999999</c:v>
                </c:pt>
                <c:pt idx="162">
                  <c:v>141.97399999999999</c:v>
                </c:pt>
                <c:pt idx="163">
                  <c:v>137.74700000000001</c:v>
                </c:pt>
                <c:pt idx="164">
                  <c:v>137.334</c:v>
                </c:pt>
                <c:pt idx="165">
                  <c:v>139.41300000000001</c:v>
                </c:pt>
                <c:pt idx="166">
                  <c:v>146.215</c:v>
                </c:pt>
                <c:pt idx="167">
                  <c:v>145.72399999999999</c:v>
                </c:pt>
                <c:pt idx="168">
                  <c:v>147.988</c:v>
                </c:pt>
                <c:pt idx="169">
                  <c:v>143.49700000000001</c:v>
                </c:pt>
                <c:pt idx="170">
                  <c:v>145.49700000000001</c:v>
                </c:pt>
                <c:pt idx="171">
                  <c:v>146.65</c:v>
                </c:pt>
                <c:pt idx="172">
                  <c:v>148.01400000000001</c:v>
                </c:pt>
                <c:pt idx="173">
                  <c:v>148.95699999999999</c:v>
                </c:pt>
                <c:pt idx="174">
                  <c:v>149.13</c:v>
                </c:pt>
                <c:pt idx="175">
                  <c:v>149.065</c:v>
                </c:pt>
                <c:pt idx="176">
                  <c:v>146.09200000000001</c:v>
                </c:pt>
                <c:pt idx="177">
                  <c:v>145.73099999999999</c:v>
                </c:pt>
                <c:pt idx="178">
                  <c:v>148.602</c:v>
                </c:pt>
                <c:pt idx="179">
                  <c:v>148.21100000000001</c:v>
                </c:pt>
                <c:pt idx="180">
                  <c:v>148.24600000000001</c:v>
                </c:pt>
                <c:pt idx="181">
                  <c:v>148.005</c:v>
                </c:pt>
                <c:pt idx="182">
                  <c:v>149.75399999999999</c:v>
                </c:pt>
                <c:pt idx="183">
                  <c:v>149.054</c:v>
                </c:pt>
                <c:pt idx="184">
                  <c:v>146.56299999999999</c:v>
                </c:pt>
                <c:pt idx="185">
                  <c:v>145.86099999999999</c:v>
                </c:pt>
                <c:pt idx="186">
                  <c:v>146.03100000000001</c:v>
                </c:pt>
                <c:pt idx="187">
                  <c:v>146.03100000000001</c:v>
                </c:pt>
                <c:pt idx="188">
                  <c:v>142.46100000000001</c:v>
                </c:pt>
                <c:pt idx="189">
                  <c:v>145.61799999999999</c:v>
                </c:pt>
                <c:pt idx="190">
                  <c:v>141.91399999999999</c:v>
                </c:pt>
                <c:pt idx="191">
                  <c:v>140.93</c:v>
                </c:pt>
                <c:pt idx="192">
                  <c:v>142.77699999999999</c:v>
                </c:pt>
                <c:pt idx="193">
                  <c:v>142.23599999999999</c:v>
                </c:pt>
                <c:pt idx="194">
                  <c:v>143.166</c:v>
                </c:pt>
                <c:pt idx="195">
                  <c:v>147.03</c:v>
                </c:pt>
                <c:pt idx="196">
                  <c:v>148.28700000000001</c:v>
                </c:pt>
                <c:pt idx="197">
                  <c:v>147.81</c:v>
                </c:pt>
                <c:pt idx="198">
                  <c:v>147.91499999999999</c:v>
                </c:pt>
                <c:pt idx="199">
                  <c:v>145.87299999999999</c:v>
                </c:pt>
                <c:pt idx="200">
                  <c:v>143.87899999999999</c:v>
                </c:pt>
                <c:pt idx="201">
                  <c:v>146.57599999999999</c:v>
                </c:pt>
                <c:pt idx="202">
                  <c:v>144.63499999999999</c:v>
                </c:pt>
                <c:pt idx="203">
                  <c:v>141.809</c:v>
                </c:pt>
                <c:pt idx="204">
                  <c:v>141.738</c:v>
                </c:pt>
                <c:pt idx="205">
                  <c:v>143.49799999999999</c:v>
                </c:pt>
                <c:pt idx="206">
                  <c:v>146.46700000000001</c:v>
                </c:pt>
                <c:pt idx="207">
                  <c:v>147.44800000000001</c:v>
                </c:pt>
                <c:pt idx="208">
                  <c:v>147.44800000000001</c:v>
                </c:pt>
                <c:pt idx="209">
                  <c:v>147.91399999999999</c:v>
                </c:pt>
                <c:pt idx="210">
                  <c:v>146.57499999999999</c:v>
                </c:pt>
                <c:pt idx="211">
                  <c:v>146.65899999999999</c:v>
                </c:pt>
                <c:pt idx="212">
                  <c:v>146.315</c:v>
                </c:pt>
                <c:pt idx="213">
                  <c:v>144.929</c:v>
                </c:pt>
                <c:pt idx="214">
                  <c:v>144.75</c:v>
                </c:pt>
                <c:pt idx="215">
                  <c:v>144.60400000000001</c:v>
                </c:pt>
                <c:pt idx="216">
                  <c:v>137.77699999999999</c:v>
                </c:pt>
                <c:pt idx="217">
                  <c:v>137.779</c:v>
                </c:pt>
                <c:pt idx="218">
                  <c:v>137.357</c:v>
                </c:pt>
                <c:pt idx="219">
                  <c:v>138.46100000000001</c:v>
                </c:pt>
                <c:pt idx="220">
                  <c:v>139.745</c:v>
                </c:pt>
                <c:pt idx="221">
                  <c:v>141.316</c:v>
                </c:pt>
                <c:pt idx="222">
                  <c:v>138.578</c:v>
                </c:pt>
                <c:pt idx="223">
                  <c:v>139.392</c:v>
                </c:pt>
                <c:pt idx="224">
                  <c:v>139.392</c:v>
                </c:pt>
                <c:pt idx="225">
                  <c:v>136.00700000000001</c:v>
                </c:pt>
                <c:pt idx="226">
                  <c:v>135.25200000000001</c:v>
                </c:pt>
                <c:pt idx="227">
                  <c:v>133.18899999999999</c:v>
                </c:pt>
                <c:pt idx="228">
                  <c:v>130.24600000000001</c:v>
                </c:pt>
                <c:pt idx="229">
                  <c:v>131.065</c:v>
                </c:pt>
                <c:pt idx="230">
                  <c:v>126.994</c:v>
                </c:pt>
                <c:pt idx="231">
                  <c:v>129.46</c:v>
                </c:pt>
                <c:pt idx="232">
                  <c:v>129.02699999999999</c:v>
                </c:pt>
                <c:pt idx="233">
                  <c:v>132.999</c:v>
                </c:pt>
                <c:pt idx="234">
                  <c:v>135.41</c:v>
                </c:pt>
                <c:pt idx="235">
                  <c:v>137.685</c:v>
                </c:pt>
                <c:pt idx="236">
                  <c:v>147.9</c:v>
                </c:pt>
                <c:pt idx="237">
                  <c:v>143.05099999999999</c:v>
                </c:pt>
                <c:pt idx="238">
                  <c:v>143.44200000000001</c:v>
                </c:pt>
                <c:pt idx="239">
                  <c:v>139.00700000000001</c:v>
                </c:pt>
                <c:pt idx="240">
                  <c:v>139.32</c:v>
                </c:pt>
                <c:pt idx="241">
                  <c:v>141.53899999999999</c:v>
                </c:pt>
                <c:pt idx="242">
                  <c:v>138.685</c:v>
                </c:pt>
                <c:pt idx="243">
                  <c:v>134.49299999999999</c:v>
                </c:pt>
                <c:pt idx="244">
                  <c:v>135.83000000000001</c:v>
                </c:pt>
                <c:pt idx="245">
                  <c:v>136.434</c:v>
                </c:pt>
                <c:pt idx="246">
                  <c:v>137.745</c:v>
                </c:pt>
                <c:pt idx="247">
                  <c:v>132.54</c:v>
                </c:pt>
                <c:pt idx="248">
                  <c:v>130.251</c:v>
                </c:pt>
                <c:pt idx="249">
                  <c:v>130.251</c:v>
                </c:pt>
                <c:pt idx="250">
                  <c:v>129.74299999999999</c:v>
                </c:pt>
                <c:pt idx="251">
                  <c:v>127.699</c:v>
                </c:pt>
                <c:pt idx="252">
                  <c:v>132.79599999999999</c:v>
                </c:pt>
                <c:pt idx="253">
                  <c:v>134.39599999999999</c:v>
                </c:pt>
                <c:pt idx="254">
                  <c:v>134.6</c:v>
                </c:pt>
                <c:pt idx="255">
                  <c:v>134.13</c:v>
                </c:pt>
                <c:pt idx="256">
                  <c:v>134.96100000000001</c:v>
                </c:pt>
                <c:pt idx="257">
                  <c:v>133.70099999999999</c:v>
                </c:pt>
                <c:pt idx="258">
                  <c:v>132.142</c:v>
                </c:pt>
                <c:pt idx="259">
                  <c:v>126.325</c:v>
                </c:pt>
                <c:pt idx="260">
                  <c:v>127.348</c:v>
                </c:pt>
                <c:pt idx="261">
                  <c:v>133.43899999999999</c:v>
                </c:pt>
                <c:pt idx="262">
                  <c:v>132.61799999999999</c:v>
                </c:pt>
                <c:pt idx="263">
                  <c:v>129.66900000000001</c:v>
                </c:pt>
                <c:pt idx="264">
                  <c:v>125.717</c:v>
                </c:pt>
                <c:pt idx="265">
                  <c:v>129.31800000000001</c:v>
                </c:pt>
                <c:pt idx="266">
                  <c:v>133.286</c:v>
                </c:pt>
                <c:pt idx="267">
                  <c:v>133.548</c:v>
                </c:pt>
                <c:pt idx="268">
                  <c:v>136.048</c:v>
                </c:pt>
                <c:pt idx="269">
                  <c:v>136.11500000000001</c:v>
                </c:pt>
                <c:pt idx="270">
                  <c:v>139.68100000000001</c:v>
                </c:pt>
                <c:pt idx="271">
                  <c:v>138.38999999999999</c:v>
                </c:pt>
                <c:pt idx="272">
                  <c:v>141.30799999999999</c:v>
                </c:pt>
                <c:pt idx="273">
                  <c:v>141.50800000000001</c:v>
                </c:pt>
                <c:pt idx="274">
                  <c:v>141.476</c:v>
                </c:pt>
                <c:pt idx="275">
                  <c:v>142.48099999999999</c:v>
                </c:pt>
                <c:pt idx="276">
                  <c:v>141.84200000000001</c:v>
                </c:pt>
                <c:pt idx="277">
                  <c:v>139.05099999999999</c:v>
                </c:pt>
                <c:pt idx="278">
                  <c:v>140.22999999999999</c:v>
                </c:pt>
                <c:pt idx="279">
                  <c:v>142.78899999999999</c:v>
                </c:pt>
                <c:pt idx="280">
                  <c:v>140.40799999999999</c:v>
                </c:pt>
                <c:pt idx="281">
                  <c:v>136.84100000000001</c:v>
                </c:pt>
                <c:pt idx="282">
                  <c:v>135.78299999999999</c:v>
                </c:pt>
                <c:pt idx="283">
                  <c:v>133.089</c:v>
                </c:pt>
                <c:pt idx="284">
                  <c:v>128.785</c:v>
                </c:pt>
                <c:pt idx="285">
                  <c:v>127.654</c:v>
                </c:pt>
                <c:pt idx="286">
                  <c:v>129.845</c:v>
                </c:pt>
                <c:pt idx="287">
                  <c:v>126.711</c:v>
                </c:pt>
                <c:pt idx="288">
                  <c:v>126.711</c:v>
                </c:pt>
                <c:pt idx="289">
                  <c:v>127.15300000000001</c:v>
                </c:pt>
                <c:pt idx="290">
                  <c:v>129.917</c:v>
                </c:pt>
                <c:pt idx="291">
                  <c:v>127.845</c:v>
                </c:pt>
                <c:pt idx="292">
                  <c:v>124.92400000000001</c:v>
                </c:pt>
                <c:pt idx="293">
                  <c:v>119.602</c:v>
                </c:pt>
                <c:pt idx="294">
                  <c:v>122.786</c:v>
                </c:pt>
                <c:pt idx="295">
                  <c:v>118.895</c:v>
                </c:pt>
                <c:pt idx="296">
                  <c:v>114.239</c:v>
                </c:pt>
                <c:pt idx="297">
                  <c:v>118.261</c:v>
                </c:pt>
                <c:pt idx="298">
                  <c:v>114.004</c:v>
                </c:pt>
                <c:pt idx="299">
                  <c:v>116.629</c:v>
                </c:pt>
                <c:pt idx="300">
                  <c:v>117.417</c:v>
                </c:pt>
                <c:pt idx="301">
                  <c:v>122.215</c:v>
                </c:pt>
                <c:pt idx="302">
                  <c:v>116.34399999999999</c:v>
                </c:pt>
                <c:pt idx="303">
                  <c:v>115.693</c:v>
                </c:pt>
                <c:pt idx="304">
                  <c:v>112.783</c:v>
                </c:pt>
                <c:pt idx="305">
                  <c:v>114.33799999999999</c:v>
                </c:pt>
                <c:pt idx="306">
                  <c:v>113.505</c:v>
                </c:pt>
                <c:pt idx="307">
                  <c:v>112.851</c:v>
                </c:pt>
                <c:pt idx="308">
                  <c:v>115.97799999999999</c:v>
                </c:pt>
                <c:pt idx="309">
                  <c:v>114.193</c:v>
                </c:pt>
                <c:pt idx="310">
                  <c:v>116.48699999999999</c:v>
                </c:pt>
                <c:pt idx="311">
                  <c:v>111.797</c:v>
                </c:pt>
                <c:pt idx="312">
                  <c:v>110.499</c:v>
                </c:pt>
                <c:pt idx="313">
                  <c:v>108.93899999999999</c:v>
                </c:pt>
                <c:pt idx="314">
                  <c:v>111.354</c:v>
                </c:pt>
                <c:pt idx="315">
                  <c:v>105.971</c:v>
                </c:pt>
                <c:pt idx="316">
                  <c:v>105.8</c:v>
                </c:pt>
                <c:pt idx="317">
                  <c:v>107.774</c:v>
                </c:pt>
                <c:pt idx="318">
                  <c:v>111.86799999999999</c:v>
                </c:pt>
                <c:pt idx="319">
                  <c:v>111.86799999999999</c:v>
                </c:pt>
                <c:pt idx="320">
                  <c:v>113.7</c:v>
                </c:pt>
                <c:pt idx="321">
                  <c:v>113.846</c:v>
                </c:pt>
                <c:pt idx="322">
                  <c:v>117.623</c:v>
                </c:pt>
                <c:pt idx="323">
                  <c:v>113.777</c:v>
                </c:pt>
                <c:pt idx="324">
                  <c:v>116.81100000000001</c:v>
                </c:pt>
                <c:pt idx="325">
                  <c:v>117.255</c:v>
                </c:pt>
                <c:pt idx="326">
                  <c:v>117.242</c:v>
                </c:pt>
                <c:pt idx="327">
                  <c:v>114.925</c:v>
                </c:pt>
                <c:pt idx="328">
                  <c:v>111.179</c:v>
                </c:pt>
                <c:pt idx="329">
                  <c:v>106.416</c:v>
                </c:pt>
                <c:pt idx="330">
                  <c:v>106.70699999999999</c:v>
                </c:pt>
                <c:pt idx="331">
                  <c:v>109.803</c:v>
                </c:pt>
                <c:pt idx="332">
                  <c:v>105.77200000000001</c:v>
                </c:pt>
                <c:pt idx="333">
                  <c:v>107.465</c:v>
                </c:pt>
                <c:pt idx="334">
                  <c:v>107.465</c:v>
                </c:pt>
                <c:pt idx="335">
                  <c:v>111.542</c:v>
                </c:pt>
                <c:pt idx="336">
                  <c:v>112.05500000000001</c:v>
                </c:pt>
                <c:pt idx="337">
                  <c:v>112.33</c:v>
                </c:pt>
                <c:pt idx="338">
                  <c:v>117.881</c:v>
                </c:pt>
                <c:pt idx="339">
                  <c:v>115.73</c:v>
                </c:pt>
                <c:pt idx="340">
                  <c:v>111.941</c:v>
                </c:pt>
                <c:pt idx="341">
                  <c:v>111.718</c:v>
                </c:pt>
                <c:pt idx="342">
                  <c:v>108.91800000000001</c:v>
                </c:pt>
                <c:pt idx="343">
                  <c:v>108.60899999999999</c:v>
                </c:pt>
                <c:pt idx="344">
                  <c:v>108.60899999999999</c:v>
                </c:pt>
                <c:pt idx="345">
                  <c:v>113.232</c:v>
                </c:pt>
                <c:pt idx="346">
                  <c:v>114.496</c:v>
                </c:pt>
                <c:pt idx="347">
                  <c:v>118.79900000000001</c:v>
                </c:pt>
                <c:pt idx="348">
                  <c:v>119.376</c:v>
                </c:pt>
                <c:pt idx="349">
                  <c:v>115.56100000000001</c:v>
                </c:pt>
                <c:pt idx="350">
                  <c:v>114.04900000000001</c:v>
                </c:pt>
                <c:pt idx="351">
                  <c:v>111.39700000000001</c:v>
                </c:pt>
                <c:pt idx="352">
                  <c:v>110.358</c:v>
                </c:pt>
                <c:pt idx="353">
                  <c:v>111.742</c:v>
                </c:pt>
                <c:pt idx="354">
                  <c:v>109.065</c:v>
                </c:pt>
                <c:pt idx="355">
                  <c:v>113.88</c:v>
                </c:pt>
                <c:pt idx="356">
                  <c:v>113.92</c:v>
                </c:pt>
                <c:pt idx="357">
                  <c:v>114.34</c:v>
                </c:pt>
                <c:pt idx="358">
                  <c:v>107.92</c:v>
                </c:pt>
                <c:pt idx="359">
                  <c:v>107.5</c:v>
                </c:pt>
                <c:pt idx="360">
                  <c:v>105</c:v>
                </c:pt>
                <c:pt idx="361">
                  <c:v>112.98</c:v>
                </c:pt>
                <c:pt idx="362">
                  <c:v>114.32</c:v>
                </c:pt>
                <c:pt idx="363">
                  <c:v>116.35</c:v>
                </c:pt>
                <c:pt idx="364">
                  <c:v>114.77</c:v>
                </c:pt>
                <c:pt idx="365">
                  <c:v>115.14</c:v>
                </c:pt>
                <c:pt idx="366">
                  <c:v>118.05</c:v>
                </c:pt>
                <c:pt idx="367">
                  <c:v>118.24</c:v>
                </c:pt>
                <c:pt idx="368">
                  <c:v>117.49</c:v>
                </c:pt>
                <c:pt idx="369">
                  <c:v>117.36</c:v>
                </c:pt>
                <c:pt idx="370">
                  <c:v>116.55500000000001</c:v>
                </c:pt>
                <c:pt idx="371">
                  <c:v>119.59</c:v>
                </c:pt>
                <c:pt idx="372">
                  <c:v>118.8</c:v>
                </c:pt>
                <c:pt idx="373">
                  <c:v>121.67</c:v>
                </c:pt>
                <c:pt idx="374">
                  <c:v>122.07</c:v>
                </c:pt>
                <c:pt idx="375">
                  <c:v>121.8</c:v>
                </c:pt>
                <c:pt idx="376">
                  <c:v>119.46</c:v>
                </c:pt>
                <c:pt idx="377">
                  <c:v>120.07</c:v>
                </c:pt>
                <c:pt idx="378">
                  <c:v>117.21</c:v>
                </c:pt>
                <c:pt idx="379">
                  <c:v>114.27</c:v>
                </c:pt>
                <c:pt idx="380">
                  <c:v>113.82</c:v>
                </c:pt>
                <c:pt idx="381">
                  <c:v>113.52</c:v>
                </c:pt>
                <c:pt idx="382">
                  <c:v>116.57</c:v>
                </c:pt>
                <c:pt idx="383">
                  <c:v>110.33</c:v>
                </c:pt>
                <c:pt idx="384">
                  <c:v>109.3</c:v>
                </c:pt>
                <c:pt idx="385">
                  <c:v>109.03</c:v>
                </c:pt>
                <c:pt idx="386">
                  <c:v>108.16</c:v>
                </c:pt>
                <c:pt idx="387">
                  <c:v>109.76</c:v>
                </c:pt>
                <c:pt idx="388">
                  <c:v>107.88</c:v>
                </c:pt>
                <c:pt idx="389">
                  <c:v>107.88</c:v>
                </c:pt>
                <c:pt idx="390">
                  <c:v>106.87</c:v>
                </c:pt>
                <c:pt idx="391">
                  <c:v>109.45</c:v>
                </c:pt>
                <c:pt idx="392">
                  <c:v>108.36</c:v>
                </c:pt>
                <c:pt idx="393">
                  <c:v>110.7</c:v>
                </c:pt>
                <c:pt idx="394">
                  <c:v>110.87</c:v>
                </c:pt>
                <c:pt idx="395">
                  <c:v>104.25</c:v>
                </c:pt>
                <c:pt idx="396">
                  <c:v>105.03</c:v>
                </c:pt>
                <c:pt idx="397">
                  <c:v>102.91</c:v>
                </c:pt>
                <c:pt idx="398">
                  <c:v>102.81</c:v>
                </c:pt>
                <c:pt idx="399">
                  <c:v>103.11</c:v>
                </c:pt>
                <c:pt idx="400">
                  <c:v>101.15</c:v>
                </c:pt>
                <c:pt idx="401">
                  <c:v>99.31</c:v>
                </c:pt>
                <c:pt idx="402">
                  <c:v>100.13</c:v>
                </c:pt>
                <c:pt idx="403">
                  <c:v>98.77</c:v>
                </c:pt>
                <c:pt idx="404">
                  <c:v>98.23</c:v>
                </c:pt>
                <c:pt idx="405">
                  <c:v>97.55</c:v>
                </c:pt>
                <c:pt idx="406">
                  <c:v>100.11</c:v>
                </c:pt>
                <c:pt idx="407">
                  <c:v>97.48</c:v>
                </c:pt>
                <c:pt idx="408">
                  <c:v>95.69</c:v>
                </c:pt>
                <c:pt idx="409">
                  <c:v>98.56</c:v>
                </c:pt>
                <c:pt idx="410">
                  <c:v>101.655</c:v>
                </c:pt>
                <c:pt idx="411">
                  <c:v>101.39</c:v>
                </c:pt>
                <c:pt idx="412">
                  <c:v>101.39</c:v>
                </c:pt>
                <c:pt idx="413">
                  <c:v>98.75</c:v>
                </c:pt>
                <c:pt idx="414">
                  <c:v>97.84</c:v>
                </c:pt>
                <c:pt idx="415">
                  <c:v>97.14</c:v>
                </c:pt>
                <c:pt idx="416">
                  <c:v>97.58</c:v>
                </c:pt>
                <c:pt idx="417">
                  <c:v>99.05</c:v>
                </c:pt>
                <c:pt idx="418">
                  <c:v>96.6</c:v>
                </c:pt>
                <c:pt idx="419">
                  <c:v>100.015</c:v>
                </c:pt>
                <c:pt idx="420">
                  <c:v>100.74</c:v>
                </c:pt>
                <c:pt idx="421">
                  <c:v>99.67</c:v>
                </c:pt>
                <c:pt idx="422">
                  <c:v>99.95</c:v>
                </c:pt>
                <c:pt idx="423">
                  <c:v>101.12</c:v>
                </c:pt>
                <c:pt idx="424">
                  <c:v>102.51</c:v>
                </c:pt>
                <c:pt idx="425">
                  <c:v>104.52</c:v>
                </c:pt>
                <c:pt idx="426">
                  <c:v>94.89</c:v>
                </c:pt>
                <c:pt idx="427">
                  <c:v>92.24</c:v>
                </c:pt>
                <c:pt idx="428">
                  <c:v>96.26</c:v>
                </c:pt>
                <c:pt idx="429">
                  <c:v>94.52</c:v>
                </c:pt>
                <c:pt idx="430">
                  <c:v>90.48</c:v>
                </c:pt>
                <c:pt idx="431">
                  <c:v>86.92</c:v>
                </c:pt>
                <c:pt idx="432">
                  <c:v>83.37</c:v>
                </c:pt>
                <c:pt idx="433">
                  <c:v>86.61</c:v>
                </c:pt>
                <c:pt idx="434">
                  <c:v>88.47</c:v>
                </c:pt>
                <c:pt idx="435">
                  <c:v>88.89</c:v>
                </c:pt>
                <c:pt idx="436">
                  <c:v>87.36</c:v>
                </c:pt>
                <c:pt idx="437">
                  <c:v>93.92</c:v>
                </c:pt>
                <c:pt idx="438">
                  <c:v>96.42</c:v>
                </c:pt>
                <c:pt idx="439">
                  <c:v>95.71</c:v>
                </c:pt>
                <c:pt idx="440">
                  <c:v>98.47</c:v>
                </c:pt>
                <c:pt idx="441">
                  <c:v>98.85</c:v>
                </c:pt>
                <c:pt idx="442">
                  <c:v>98.38</c:v>
                </c:pt>
                <c:pt idx="443">
                  <c:v>97.46</c:v>
                </c:pt>
                <c:pt idx="444">
                  <c:v>95.65</c:v>
                </c:pt>
                <c:pt idx="445">
                  <c:v>97.04</c:v>
                </c:pt>
                <c:pt idx="446">
                  <c:v>98.39</c:v>
                </c:pt>
                <c:pt idx="447">
                  <c:v>98.39</c:v>
                </c:pt>
                <c:pt idx="448">
                  <c:v>97.47</c:v>
                </c:pt>
                <c:pt idx="449">
                  <c:v>96.09</c:v>
                </c:pt>
                <c:pt idx="450">
                  <c:v>95.19</c:v>
                </c:pt>
                <c:pt idx="451">
                  <c:v>101.01</c:v>
                </c:pt>
                <c:pt idx="452">
                  <c:v>101.02</c:v>
                </c:pt>
                <c:pt idx="453">
                  <c:v>100.41</c:v>
                </c:pt>
                <c:pt idx="454">
                  <c:v>99.54</c:v>
                </c:pt>
                <c:pt idx="455">
                  <c:v>97</c:v>
                </c:pt>
                <c:pt idx="456">
                  <c:v>94.92</c:v>
                </c:pt>
                <c:pt idx="457">
                  <c:v>93.724999999999994</c:v>
                </c:pt>
                <c:pt idx="458">
                  <c:v>92.77</c:v>
                </c:pt>
                <c:pt idx="459">
                  <c:v>93.25</c:v>
                </c:pt>
                <c:pt idx="460">
                  <c:v>95.62</c:v>
                </c:pt>
                <c:pt idx="461">
                  <c:v>95.04</c:v>
                </c:pt>
                <c:pt idx="462">
                  <c:v>90.86</c:v>
                </c:pt>
                <c:pt idx="463">
                  <c:v>90.27</c:v>
                </c:pt>
                <c:pt idx="464">
                  <c:v>88.5</c:v>
                </c:pt>
                <c:pt idx="465">
                  <c:v>89.04</c:v>
                </c:pt>
                <c:pt idx="466">
                  <c:v>89.605000000000004</c:v>
                </c:pt>
                <c:pt idx="467">
                  <c:v>87.76</c:v>
                </c:pt>
                <c:pt idx="468">
                  <c:v>89.16</c:v>
                </c:pt>
                <c:pt idx="469">
                  <c:v>89.16</c:v>
                </c:pt>
                <c:pt idx="470">
                  <c:v>87.4</c:v>
                </c:pt>
                <c:pt idx="471">
                  <c:v>86.01</c:v>
                </c:pt>
                <c:pt idx="472">
                  <c:v>88.42</c:v>
                </c:pt>
                <c:pt idx="473">
                  <c:v>88.23</c:v>
                </c:pt>
                <c:pt idx="474">
                  <c:v>88.23</c:v>
                </c:pt>
                <c:pt idx="475">
                  <c:v>89.14</c:v>
                </c:pt>
                <c:pt idx="476">
                  <c:v>88.14</c:v>
                </c:pt>
                <c:pt idx="477">
                  <c:v>86.18</c:v>
                </c:pt>
                <c:pt idx="478">
                  <c:v>87.32</c:v>
                </c:pt>
                <c:pt idx="479">
                  <c:v>88.01</c:v>
                </c:pt>
                <c:pt idx="480">
                  <c:v>88.44</c:v>
                </c:pt>
                <c:pt idx="481">
                  <c:v>91.53</c:v>
                </c:pt>
                <c:pt idx="482">
                  <c:v>91.11</c:v>
                </c:pt>
                <c:pt idx="483">
                  <c:v>92.09</c:v>
                </c:pt>
                <c:pt idx="484">
                  <c:v>92.09</c:v>
                </c:pt>
                <c:pt idx="485">
                  <c:v>91.3</c:v>
                </c:pt>
                <c:pt idx="486">
                  <c:v>91.07</c:v>
                </c:pt>
                <c:pt idx="487">
                  <c:v>93.07</c:v>
                </c:pt>
                <c:pt idx="488">
                  <c:v>98.02</c:v>
                </c:pt>
                <c:pt idx="489">
                  <c:v>99.78</c:v>
                </c:pt>
                <c:pt idx="490">
                  <c:v>97.68</c:v>
                </c:pt>
                <c:pt idx="491">
                  <c:v>95.194999999999993</c:v>
                </c:pt>
                <c:pt idx="492">
                  <c:v>97.54</c:v>
                </c:pt>
                <c:pt idx="493">
                  <c:v>99.37</c:v>
                </c:pt>
                <c:pt idx="494">
                  <c:v>96.95</c:v>
                </c:pt>
                <c:pt idx="495">
                  <c:v>98.86</c:v>
                </c:pt>
                <c:pt idx="496">
                  <c:v>100.45</c:v>
                </c:pt>
                <c:pt idx="497">
                  <c:v>107.74</c:v>
                </c:pt>
                <c:pt idx="498">
                  <c:v>104.82</c:v>
                </c:pt>
                <c:pt idx="499">
                  <c:v>102.96</c:v>
                </c:pt>
                <c:pt idx="500">
                  <c:v>107.65</c:v>
                </c:pt>
                <c:pt idx="501">
                  <c:v>99.424999999999997</c:v>
                </c:pt>
                <c:pt idx="502">
                  <c:v>95.07</c:v>
                </c:pt>
                <c:pt idx="503">
                  <c:v>94.55</c:v>
                </c:pt>
                <c:pt idx="504">
                  <c:v>94.63</c:v>
                </c:pt>
                <c:pt idx="505">
                  <c:v>94.65</c:v>
                </c:pt>
                <c:pt idx="506">
                  <c:v>96.95</c:v>
                </c:pt>
                <c:pt idx="507">
                  <c:v>95.53</c:v>
                </c:pt>
                <c:pt idx="508">
                  <c:v>94.31</c:v>
                </c:pt>
                <c:pt idx="509">
                  <c:v>94.31</c:v>
                </c:pt>
                <c:pt idx="510">
                  <c:v>91.79</c:v>
                </c:pt>
                <c:pt idx="511">
                  <c:v>91.72</c:v>
                </c:pt>
                <c:pt idx="512">
                  <c:v>90.855000000000004</c:v>
                </c:pt>
                <c:pt idx="513">
                  <c:v>89.16</c:v>
                </c:pt>
                <c:pt idx="514">
                  <c:v>89.89</c:v>
                </c:pt>
                <c:pt idx="515">
                  <c:v>90.08</c:v>
                </c:pt>
                <c:pt idx="516">
                  <c:v>90.37</c:v>
                </c:pt>
                <c:pt idx="517">
                  <c:v>92.03</c:v>
                </c:pt>
                <c:pt idx="518">
                  <c:v>93.67</c:v>
                </c:pt>
                <c:pt idx="519">
                  <c:v>95.16</c:v>
                </c:pt>
                <c:pt idx="520">
                  <c:v>93.88</c:v>
                </c:pt>
                <c:pt idx="521">
                  <c:v>94.28</c:v>
                </c:pt>
                <c:pt idx="522">
                  <c:v>92.32</c:v>
                </c:pt>
                <c:pt idx="523">
                  <c:v>90.61</c:v>
                </c:pt>
                <c:pt idx="524">
                  <c:v>91.1</c:v>
                </c:pt>
                <c:pt idx="525">
                  <c:v>93.98</c:v>
                </c:pt>
                <c:pt idx="526">
                  <c:v>96.19</c:v>
                </c:pt>
                <c:pt idx="527">
                  <c:v>100.32</c:v>
                </c:pt>
                <c:pt idx="528">
                  <c:v>101.62</c:v>
                </c:pt>
                <c:pt idx="529">
                  <c:v>101.27</c:v>
                </c:pt>
                <c:pt idx="530">
                  <c:v>104.93</c:v>
                </c:pt>
                <c:pt idx="531">
                  <c:v>103.38</c:v>
                </c:pt>
                <c:pt idx="532">
                  <c:v>105.51</c:v>
                </c:pt>
                <c:pt idx="533">
                  <c:v>105.48</c:v>
                </c:pt>
                <c:pt idx="534">
                  <c:v>102.5</c:v>
                </c:pt>
                <c:pt idx="535">
                  <c:v>101.01</c:v>
                </c:pt>
                <c:pt idx="536">
                  <c:v>101.34</c:v>
                </c:pt>
                <c:pt idx="537">
                  <c:v>100.86</c:v>
                </c:pt>
                <c:pt idx="538">
                  <c:v>103.63</c:v>
                </c:pt>
                <c:pt idx="539">
                  <c:v>104.39</c:v>
                </c:pt>
                <c:pt idx="540">
                  <c:v>104.74</c:v>
                </c:pt>
                <c:pt idx="541">
                  <c:v>104.47</c:v>
                </c:pt>
                <c:pt idx="542">
                  <c:v>108.4</c:v>
                </c:pt>
                <c:pt idx="543">
                  <c:v>108.4</c:v>
                </c:pt>
                <c:pt idx="544">
                  <c:v>106.44</c:v>
                </c:pt>
                <c:pt idx="545">
                  <c:v>105.39</c:v>
                </c:pt>
                <c:pt idx="546">
                  <c:v>104.64</c:v>
                </c:pt>
                <c:pt idx="547">
                  <c:v>107.41</c:v>
                </c:pt>
                <c:pt idx="548">
                  <c:v>108.87</c:v>
                </c:pt>
                <c:pt idx="549">
                  <c:v>105.98</c:v>
                </c:pt>
                <c:pt idx="550">
                  <c:v>104.51</c:v>
                </c:pt>
                <c:pt idx="551">
                  <c:v>104.205</c:v>
                </c:pt>
                <c:pt idx="552">
                  <c:v>105.31</c:v>
                </c:pt>
                <c:pt idx="553">
                  <c:v>105.43</c:v>
                </c:pt>
                <c:pt idx="554">
                  <c:v>105.99</c:v>
                </c:pt>
                <c:pt idx="555">
                  <c:v>103.91</c:v>
                </c:pt>
                <c:pt idx="556">
                  <c:v>103.69</c:v>
                </c:pt>
                <c:pt idx="557">
                  <c:v>107.58</c:v>
                </c:pt>
                <c:pt idx="558">
                  <c:v>107.34</c:v>
                </c:pt>
                <c:pt idx="559">
                  <c:v>107.18</c:v>
                </c:pt>
                <c:pt idx="560">
                  <c:v>105.31</c:v>
                </c:pt>
                <c:pt idx="561">
                  <c:v>105.41</c:v>
                </c:pt>
                <c:pt idx="562">
                  <c:v>104.68</c:v>
                </c:pt>
                <c:pt idx="563">
                  <c:v>105.505</c:v>
                </c:pt>
                <c:pt idx="564">
                  <c:v>107.75</c:v>
                </c:pt>
                <c:pt idx="565">
                  <c:v>107.37</c:v>
                </c:pt>
                <c:pt idx="566">
                  <c:v>111.77</c:v>
                </c:pt>
                <c:pt idx="567">
                  <c:v>116.56</c:v>
                </c:pt>
                <c:pt idx="568">
                  <c:v>117.54</c:v>
                </c:pt>
                <c:pt idx="569">
                  <c:v>116.46</c:v>
                </c:pt>
                <c:pt idx="570">
                  <c:v>119.49</c:v>
                </c:pt>
                <c:pt idx="571">
                  <c:v>120.78</c:v>
                </c:pt>
                <c:pt idx="572">
                  <c:v>122.83499999999999</c:v>
                </c:pt>
                <c:pt idx="573">
                  <c:v>122.76</c:v>
                </c:pt>
                <c:pt idx="574">
                  <c:v>125.03</c:v>
                </c:pt>
                <c:pt idx="575">
                  <c:v>122.67</c:v>
                </c:pt>
                <c:pt idx="576">
                  <c:v>120.91</c:v>
                </c:pt>
                <c:pt idx="577">
                  <c:v>123.48</c:v>
                </c:pt>
                <c:pt idx="578">
                  <c:v>124.61</c:v>
                </c:pt>
                <c:pt idx="579">
                  <c:v>124.61</c:v>
                </c:pt>
                <c:pt idx="580">
                  <c:v>123.7</c:v>
                </c:pt>
                <c:pt idx="581">
                  <c:v>122.96</c:v>
                </c:pt>
                <c:pt idx="582">
                  <c:v>123.73</c:v>
                </c:pt>
                <c:pt idx="583">
                  <c:v>124.68</c:v>
                </c:pt>
                <c:pt idx="584">
                  <c:v>126.02</c:v>
                </c:pt>
                <c:pt idx="585">
                  <c:v>127.31</c:v>
                </c:pt>
                <c:pt idx="586">
                  <c:v>122.57</c:v>
                </c:pt>
                <c:pt idx="587">
                  <c:v>122.16</c:v>
                </c:pt>
                <c:pt idx="588">
                  <c:v>122.27</c:v>
                </c:pt>
                <c:pt idx="589">
                  <c:v>123.63</c:v>
                </c:pt>
                <c:pt idx="590">
                  <c:v>123.89</c:v>
                </c:pt>
                <c:pt idx="591">
                  <c:v>123.69</c:v>
                </c:pt>
                <c:pt idx="592">
                  <c:v>125.08</c:v>
                </c:pt>
                <c:pt idx="593">
                  <c:v>123.54</c:v>
                </c:pt>
                <c:pt idx="594">
                  <c:v>123.54</c:v>
                </c:pt>
                <c:pt idx="595">
                  <c:v>123.13</c:v>
                </c:pt>
                <c:pt idx="596">
                  <c:v>120.55</c:v>
                </c:pt>
                <c:pt idx="597">
                  <c:v>123.17</c:v>
                </c:pt>
                <c:pt idx="598">
                  <c:v>122.36</c:v>
                </c:pt>
                <c:pt idx="599">
                  <c:v>118.36</c:v>
                </c:pt>
                <c:pt idx="600">
                  <c:v>118.28</c:v>
                </c:pt>
                <c:pt idx="601">
                  <c:v>120.13</c:v>
                </c:pt>
                <c:pt idx="602">
                  <c:v>119.09</c:v>
                </c:pt>
                <c:pt idx="603">
                  <c:v>119.7</c:v>
                </c:pt>
                <c:pt idx="604">
                  <c:v>119.89</c:v>
                </c:pt>
                <c:pt idx="605">
                  <c:v>119.89</c:v>
                </c:pt>
                <c:pt idx="606">
                  <c:v>121.78</c:v>
                </c:pt>
                <c:pt idx="607">
                  <c:v>120.11</c:v>
                </c:pt>
                <c:pt idx="608">
                  <c:v>119.47</c:v>
                </c:pt>
                <c:pt idx="609">
                  <c:v>116.46</c:v>
                </c:pt>
                <c:pt idx="610">
                  <c:v>117.15</c:v>
                </c:pt>
                <c:pt idx="611">
                  <c:v>118.96</c:v>
                </c:pt>
                <c:pt idx="612">
                  <c:v>124.54</c:v>
                </c:pt>
                <c:pt idx="613">
                  <c:v>125.48</c:v>
                </c:pt>
                <c:pt idx="614">
                  <c:v>124.63</c:v>
                </c:pt>
                <c:pt idx="615">
                  <c:v>123.73</c:v>
                </c:pt>
                <c:pt idx="616">
                  <c:v>122</c:v>
                </c:pt>
                <c:pt idx="617">
                  <c:v>119.18</c:v>
                </c:pt>
                <c:pt idx="618">
                  <c:v>120.02</c:v>
                </c:pt>
                <c:pt idx="619">
                  <c:v>121.54</c:v>
                </c:pt>
                <c:pt idx="620">
                  <c:v>122.23</c:v>
                </c:pt>
                <c:pt idx="621">
                  <c:v>129.33000000000001</c:v>
                </c:pt>
                <c:pt idx="622">
                  <c:v>129.41999999999999</c:v>
                </c:pt>
                <c:pt idx="623">
                  <c:v>132.6</c:v>
                </c:pt>
                <c:pt idx="624">
                  <c:v>132.74</c:v>
                </c:pt>
                <c:pt idx="625">
                  <c:v>131.535</c:v>
                </c:pt>
                <c:pt idx="626">
                  <c:v>128.41</c:v>
                </c:pt>
                <c:pt idx="627">
                  <c:v>128.41</c:v>
                </c:pt>
                <c:pt idx="628">
                  <c:v>128.11000000000001</c:v>
                </c:pt>
                <c:pt idx="629">
                  <c:v>131.53</c:v>
                </c:pt>
                <c:pt idx="630">
                  <c:v>131.41</c:v>
                </c:pt>
                <c:pt idx="631">
                  <c:v>129.69999999999999</c:v>
                </c:pt>
                <c:pt idx="632">
                  <c:v>129.72</c:v>
                </c:pt>
                <c:pt idx="633">
                  <c:v>129.57</c:v>
                </c:pt>
                <c:pt idx="634">
                  <c:v>131.34</c:v>
                </c:pt>
                <c:pt idx="635">
                  <c:v>129.80000000000001</c:v>
                </c:pt>
                <c:pt idx="636">
                  <c:v>128.69</c:v>
                </c:pt>
                <c:pt idx="637">
                  <c:v>129.94</c:v>
                </c:pt>
                <c:pt idx="638">
                  <c:v>127.41</c:v>
                </c:pt>
                <c:pt idx="639">
                  <c:v>128.35</c:v>
                </c:pt>
                <c:pt idx="640">
                  <c:v>129.08000000000001</c:v>
                </c:pt>
                <c:pt idx="641">
                  <c:v>132.4</c:v>
                </c:pt>
                <c:pt idx="642">
                  <c:v>129.74</c:v>
                </c:pt>
                <c:pt idx="643">
                  <c:v>129.86000000000001</c:v>
                </c:pt>
                <c:pt idx="644">
                  <c:v>131.03</c:v>
                </c:pt>
                <c:pt idx="645">
                  <c:v>134.55000000000001</c:v>
                </c:pt>
                <c:pt idx="646">
                  <c:v>135.93</c:v>
                </c:pt>
                <c:pt idx="647">
                  <c:v>136.19999999999999</c:v>
                </c:pt>
                <c:pt idx="648">
                  <c:v>135.63999999999999</c:v>
                </c:pt>
                <c:pt idx="649">
                  <c:v>135.63999999999999</c:v>
                </c:pt>
                <c:pt idx="650">
                  <c:v>135.74</c:v>
                </c:pt>
                <c:pt idx="651">
                  <c:v>134.44999999999999</c:v>
                </c:pt>
                <c:pt idx="652">
                  <c:v>135.30000000000001</c:v>
                </c:pt>
                <c:pt idx="653">
                  <c:v>136.46</c:v>
                </c:pt>
                <c:pt idx="654">
                  <c:v>136.94999999999999</c:v>
                </c:pt>
                <c:pt idx="655">
                  <c:v>135.33000000000001</c:v>
                </c:pt>
                <c:pt idx="656">
                  <c:v>136.72</c:v>
                </c:pt>
                <c:pt idx="657">
                  <c:v>138.12</c:v>
                </c:pt>
                <c:pt idx="658">
                  <c:v>137.37</c:v>
                </c:pt>
                <c:pt idx="659">
                  <c:v>138.25</c:v>
                </c:pt>
                <c:pt idx="660">
                  <c:v>138.06</c:v>
                </c:pt>
                <c:pt idx="661">
                  <c:v>133.72</c:v>
                </c:pt>
                <c:pt idx="662">
                  <c:v>130.44999999999999</c:v>
                </c:pt>
                <c:pt idx="663">
                  <c:v>130.19999999999999</c:v>
                </c:pt>
                <c:pt idx="664">
                  <c:v>131.15</c:v>
                </c:pt>
                <c:pt idx="665">
                  <c:v>128.56</c:v>
                </c:pt>
                <c:pt idx="666">
                  <c:v>130.58000000000001</c:v>
                </c:pt>
                <c:pt idx="667">
                  <c:v>132.30000000000001</c:v>
                </c:pt>
                <c:pt idx="668">
                  <c:v>130.85</c:v>
                </c:pt>
                <c:pt idx="669">
                  <c:v>134.19</c:v>
                </c:pt>
                <c:pt idx="670">
                  <c:v>132.38999999999999</c:v>
                </c:pt>
                <c:pt idx="671">
                  <c:v>135.19999999999999</c:v>
                </c:pt>
                <c:pt idx="672">
                  <c:v>134.97999999999999</c:v>
                </c:pt>
                <c:pt idx="673">
                  <c:v>137.62</c:v>
                </c:pt>
                <c:pt idx="674">
                  <c:v>138.37</c:v>
                </c:pt>
                <c:pt idx="675">
                  <c:v>138.07</c:v>
                </c:pt>
                <c:pt idx="676">
                  <c:v>140.56</c:v>
                </c:pt>
                <c:pt idx="677">
                  <c:v>138.99</c:v>
                </c:pt>
                <c:pt idx="678">
                  <c:v>137.32</c:v>
                </c:pt>
                <c:pt idx="679">
                  <c:v>139.04</c:v>
                </c:pt>
                <c:pt idx="680">
                  <c:v>139.69999999999999</c:v>
                </c:pt>
                <c:pt idx="681">
                  <c:v>137.94</c:v>
                </c:pt>
                <c:pt idx="682">
                  <c:v>137.77000000000001</c:v>
                </c:pt>
                <c:pt idx="683">
                  <c:v>135.6</c:v>
                </c:pt>
                <c:pt idx="684">
                  <c:v>136.61000000000001</c:v>
                </c:pt>
                <c:pt idx="685">
                  <c:v>138.87</c:v>
                </c:pt>
                <c:pt idx="686">
                  <c:v>125.61</c:v>
                </c:pt>
                <c:pt idx="687">
                  <c:v>122.23</c:v>
                </c:pt>
                <c:pt idx="688">
                  <c:v>122.15</c:v>
                </c:pt>
                <c:pt idx="689">
                  <c:v>124.46</c:v>
                </c:pt>
                <c:pt idx="690">
                  <c:v>124.05</c:v>
                </c:pt>
                <c:pt idx="691">
                  <c:v>126.455</c:v>
                </c:pt>
                <c:pt idx="692">
                  <c:v>127.48</c:v>
                </c:pt>
                <c:pt idx="693">
                  <c:v>129.11000000000001</c:v>
                </c:pt>
                <c:pt idx="694">
                  <c:v>130.32</c:v>
                </c:pt>
                <c:pt idx="695">
                  <c:v>130.995</c:v>
                </c:pt>
                <c:pt idx="696">
                  <c:v>131.82</c:v>
                </c:pt>
                <c:pt idx="697">
                  <c:v>130.21</c:v>
                </c:pt>
                <c:pt idx="698">
                  <c:v>132.61000000000001</c:v>
                </c:pt>
                <c:pt idx="699">
                  <c:v>132.06</c:v>
                </c:pt>
                <c:pt idx="700">
                  <c:v>133.63</c:v>
                </c:pt>
                <c:pt idx="701">
                  <c:v>134.66</c:v>
                </c:pt>
                <c:pt idx="702">
                  <c:v>136.94</c:v>
                </c:pt>
                <c:pt idx="703">
                  <c:v>135.29</c:v>
                </c:pt>
                <c:pt idx="704">
                  <c:v>136.21</c:v>
                </c:pt>
                <c:pt idx="705">
                  <c:v>137</c:v>
                </c:pt>
                <c:pt idx="706">
                  <c:v>138.51</c:v>
                </c:pt>
                <c:pt idx="707">
                  <c:v>138.51</c:v>
                </c:pt>
                <c:pt idx="708">
                  <c:v>136.65</c:v>
                </c:pt>
                <c:pt idx="709">
                  <c:v>136.44</c:v>
                </c:pt>
                <c:pt idx="710">
                  <c:v>137.15</c:v>
                </c:pt>
                <c:pt idx="711">
                  <c:v>134.97999999999999</c:v>
                </c:pt>
                <c:pt idx="712">
                  <c:v>132.43</c:v>
                </c:pt>
                <c:pt idx="713">
                  <c:v>131.78</c:v>
                </c:pt>
                <c:pt idx="714">
                  <c:v>129.27000000000001</c:v>
                </c:pt>
                <c:pt idx="715">
                  <c:v>131</c:v>
                </c:pt>
                <c:pt idx="716">
                  <c:v>130.04</c:v>
                </c:pt>
                <c:pt idx="717">
                  <c:v>136.94</c:v>
                </c:pt>
                <c:pt idx="718">
                  <c:v>134.96</c:v>
                </c:pt>
                <c:pt idx="719">
                  <c:v>133.24</c:v>
                </c:pt>
                <c:pt idx="720">
                  <c:v>132.505</c:v>
                </c:pt>
                <c:pt idx="721">
                  <c:v>132.58000000000001</c:v>
                </c:pt>
                <c:pt idx="722">
                  <c:v>131.97999999999999</c:v>
                </c:pt>
                <c:pt idx="723">
                  <c:v>132.47</c:v>
                </c:pt>
                <c:pt idx="724">
                  <c:v>135.86000000000001</c:v>
                </c:pt>
                <c:pt idx="725">
                  <c:v>136.69</c:v>
                </c:pt>
                <c:pt idx="726">
                  <c:v>138.37</c:v>
                </c:pt>
                <c:pt idx="727">
                  <c:v>140.41</c:v>
                </c:pt>
                <c:pt idx="728">
                  <c:v>141.51</c:v>
                </c:pt>
                <c:pt idx="729">
                  <c:v>141.51</c:v>
                </c:pt>
                <c:pt idx="730">
                  <c:v>141.54</c:v>
                </c:pt>
                <c:pt idx="731">
                  <c:v>140.38</c:v>
                </c:pt>
                <c:pt idx="732">
                  <c:v>140.27000000000001</c:v>
                </c:pt>
                <c:pt idx="733">
                  <c:v>139.69</c:v>
                </c:pt>
                <c:pt idx="734">
                  <c:v>139.69</c:v>
                </c:pt>
                <c:pt idx="735">
                  <c:v>138.19999999999999</c:v>
                </c:pt>
                <c:pt idx="736">
                  <c:v>138.94999999999999</c:v>
                </c:pt>
                <c:pt idx="737">
                  <c:v>136.43</c:v>
                </c:pt>
                <c:pt idx="738">
                  <c:v>135.69</c:v>
                </c:pt>
                <c:pt idx="739">
                  <c:v>138.81</c:v>
                </c:pt>
                <c:pt idx="740">
                  <c:v>140.91999999999999</c:v>
                </c:pt>
                <c:pt idx="741">
                  <c:v>142.35</c:v>
                </c:pt>
                <c:pt idx="742">
                  <c:v>142.08000000000001</c:v>
                </c:pt>
                <c:pt idx="743">
                  <c:v>142.6</c:v>
                </c:pt>
                <c:pt idx="744">
                  <c:v>142.6</c:v>
                </c:pt>
                <c:pt idx="745">
                  <c:v>142.44999999999999</c:v>
                </c:pt>
                <c:pt idx="746">
                  <c:v>141.49</c:v>
                </c:pt>
                <c:pt idx="747">
                  <c:v>143.46</c:v>
                </c:pt>
                <c:pt idx="748">
                  <c:v>146.34</c:v>
                </c:pt>
                <c:pt idx="749">
                  <c:v>145.99</c:v>
                </c:pt>
                <c:pt idx="750">
                  <c:v>147.04</c:v>
                </c:pt>
                <c:pt idx="751">
                  <c:v>148.72</c:v>
                </c:pt>
                <c:pt idx="752">
                  <c:v>151.91</c:v>
                </c:pt>
                <c:pt idx="753">
                  <c:v>152.22</c:v>
                </c:pt>
                <c:pt idx="754">
                  <c:v>153.54</c:v>
                </c:pt>
                <c:pt idx="755">
                  <c:v>151.45500000000001</c:v>
                </c:pt>
                <c:pt idx="756">
                  <c:v>140.07</c:v>
                </c:pt>
                <c:pt idx="757">
                  <c:v>141.16999999999999</c:v>
                </c:pt>
                <c:pt idx="758">
                  <c:v>142.36000000000001</c:v>
                </c:pt>
                <c:pt idx="759">
                  <c:v>143.6</c:v>
                </c:pt>
                <c:pt idx="760">
                  <c:v>144.12</c:v>
                </c:pt>
                <c:pt idx="761">
                  <c:v>145.52000000000001</c:v>
                </c:pt>
                <c:pt idx="762">
                  <c:v>145.96</c:v>
                </c:pt>
                <c:pt idx="763">
                  <c:v>149.01</c:v>
                </c:pt>
                <c:pt idx="764">
                  <c:v>147.57</c:v>
                </c:pt>
                <c:pt idx="765">
                  <c:v>145.13</c:v>
                </c:pt>
                <c:pt idx="766">
                  <c:v>145.9</c:v>
                </c:pt>
                <c:pt idx="767">
                  <c:v>142.79</c:v>
                </c:pt>
                <c:pt idx="768">
                  <c:v>140.5</c:v>
                </c:pt>
                <c:pt idx="769">
                  <c:v>140.5</c:v>
                </c:pt>
                <c:pt idx="770">
                  <c:v>141.11000000000001</c:v>
                </c:pt>
                <c:pt idx="771">
                  <c:v>142.56</c:v>
                </c:pt>
                <c:pt idx="772">
                  <c:v>144.03</c:v>
                </c:pt>
                <c:pt idx="773">
                  <c:v>143.94</c:v>
                </c:pt>
                <c:pt idx="774">
                  <c:v>137.52000000000001</c:v>
                </c:pt>
                <c:pt idx="775">
                  <c:v>138.91</c:v>
                </c:pt>
                <c:pt idx="776">
                  <c:v>136.34</c:v>
                </c:pt>
                <c:pt idx="777">
                  <c:v>138.35</c:v>
                </c:pt>
                <c:pt idx="778">
                  <c:v>137.13</c:v>
                </c:pt>
                <c:pt idx="779">
                  <c:v>133.33000000000001</c:v>
                </c:pt>
                <c:pt idx="780">
                  <c:v>132.69</c:v>
                </c:pt>
                <c:pt idx="781">
                  <c:v>131.41</c:v>
                </c:pt>
                <c:pt idx="782">
                  <c:v>134.38</c:v>
                </c:pt>
                <c:pt idx="783">
                  <c:v>135.44</c:v>
                </c:pt>
                <c:pt idx="784">
                  <c:v>137.69999999999999</c:v>
                </c:pt>
                <c:pt idx="785">
                  <c:v>138.47</c:v>
                </c:pt>
                <c:pt idx="786">
                  <c:v>139.83000000000001</c:v>
                </c:pt>
                <c:pt idx="787">
                  <c:v>143.18</c:v>
                </c:pt>
                <c:pt idx="788">
                  <c:v>141.25</c:v>
                </c:pt>
                <c:pt idx="789">
                  <c:v>147.66999999999999</c:v>
                </c:pt>
                <c:pt idx="790">
                  <c:v>146.97999999999999</c:v>
                </c:pt>
                <c:pt idx="791">
                  <c:v>148.72</c:v>
                </c:pt>
                <c:pt idx="792">
                  <c:v>147.57</c:v>
                </c:pt>
                <c:pt idx="793">
                  <c:v>150.77000000000001</c:v>
                </c:pt>
                <c:pt idx="794">
                  <c:v>150.03</c:v>
                </c:pt>
                <c:pt idx="795">
                  <c:v>150.78</c:v>
                </c:pt>
                <c:pt idx="796">
                  <c:v>150.91</c:v>
                </c:pt>
                <c:pt idx="797">
                  <c:v>150.80000000000001</c:v>
                </c:pt>
                <c:pt idx="798">
                  <c:v>150.80000000000001</c:v>
                </c:pt>
                <c:pt idx="799">
                  <c:v>155.44</c:v>
                </c:pt>
                <c:pt idx="800">
                  <c:v>154.61000000000001</c:v>
                </c:pt>
                <c:pt idx="801">
                  <c:v>154.91</c:v>
                </c:pt>
                <c:pt idx="802">
                  <c:v>150.55000000000001</c:v>
                </c:pt>
                <c:pt idx="803">
                  <c:v>152.46</c:v>
                </c:pt>
                <c:pt idx="804">
                  <c:v>154.88999999999999</c:v>
                </c:pt>
                <c:pt idx="805">
                  <c:v>156.6</c:v>
                </c:pt>
                <c:pt idx="806">
                  <c:v>156.12</c:v>
                </c:pt>
                <c:pt idx="807">
                  <c:v>159.35</c:v>
                </c:pt>
                <c:pt idx="808">
                  <c:v>157.75</c:v>
                </c:pt>
                <c:pt idx="809">
                  <c:v>154.83000000000001</c:v>
                </c:pt>
                <c:pt idx="810">
                  <c:v>154.41999999999999</c:v>
                </c:pt>
                <c:pt idx="811">
                  <c:v>155.47999999999999</c:v>
                </c:pt>
                <c:pt idx="812">
                  <c:v>156.035</c:v>
                </c:pt>
                <c:pt idx="813">
                  <c:v>154.125</c:v>
                </c:pt>
                <c:pt idx="814">
                  <c:v>156.30000000000001</c:v>
                </c:pt>
                <c:pt idx="815">
                  <c:v>158.30000000000001</c:v>
                </c:pt>
                <c:pt idx="816">
                  <c:v>159.15</c:v>
                </c:pt>
                <c:pt idx="817">
                  <c:v>156.1</c:v>
                </c:pt>
                <c:pt idx="818">
                  <c:v>171.92</c:v>
                </c:pt>
                <c:pt idx="819">
                  <c:v>166.13</c:v>
                </c:pt>
                <c:pt idx="820">
                  <c:v>162.77000000000001</c:v>
                </c:pt>
                <c:pt idx="821">
                  <c:v>163.82</c:v>
                </c:pt>
                <c:pt idx="822">
                  <c:v>166.7</c:v>
                </c:pt>
                <c:pt idx="823">
                  <c:v>167.23</c:v>
                </c:pt>
                <c:pt idx="824">
                  <c:v>168.11</c:v>
                </c:pt>
                <c:pt idx="825">
                  <c:v>171.21</c:v>
                </c:pt>
                <c:pt idx="826">
                  <c:v>169.38</c:v>
                </c:pt>
                <c:pt idx="827">
                  <c:v>169.95</c:v>
                </c:pt>
                <c:pt idx="828">
                  <c:v>168.65</c:v>
                </c:pt>
                <c:pt idx="829">
                  <c:v>169.17</c:v>
                </c:pt>
                <c:pt idx="830">
                  <c:v>170.27</c:v>
                </c:pt>
                <c:pt idx="831">
                  <c:v>172.51</c:v>
                </c:pt>
                <c:pt idx="832">
                  <c:v>174.15</c:v>
                </c:pt>
                <c:pt idx="833">
                  <c:v>176.13</c:v>
                </c:pt>
                <c:pt idx="834">
                  <c:v>176.93</c:v>
                </c:pt>
                <c:pt idx="835">
                  <c:v>177.85</c:v>
                </c:pt>
                <c:pt idx="836">
                  <c:v>176.3</c:v>
                </c:pt>
                <c:pt idx="837">
                  <c:v>173.56</c:v>
                </c:pt>
                <c:pt idx="838">
                  <c:v>175.1</c:v>
                </c:pt>
                <c:pt idx="839">
                  <c:v>175.1</c:v>
                </c:pt>
                <c:pt idx="840">
                  <c:v>176.44</c:v>
                </c:pt>
                <c:pt idx="841">
                  <c:v>175.96</c:v>
                </c:pt>
                <c:pt idx="842">
                  <c:v>172.08</c:v>
                </c:pt>
                <c:pt idx="843">
                  <c:v>172.49</c:v>
                </c:pt>
                <c:pt idx="844">
                  <c:v>173.18</c:v>
                </c:pt>
                <c:pt idx="845">
                  <c:v>173.78</c:v>
                </c:pt>
                <c:pt idx="846">
                  <c:v>175.33</c:v>
                </c:pt>
                <c:pt idx="847">
                  <c:v>176.79</c:v>
                </c:pt>
                <c:pt idx="848">
                  <c:v>174.47</c:v>
                </c:pt>
                <c:pt idx="849">
                  <c:v>175.07</c:v>
                </c:pt>
                <c:pt idx="850">
                  <c:v>176.66</c:v>
                </c:pt>
                <c:pt idx="851">
                  <c:v>177.93</c:v>
                </c:pt>
                <c:pt idx="852">
                  <c:v>175.09</c:v>
                </c:pt>
                <c:pt idx="853">
                  <c:v>176.82</c:v>
                </c:pt>
                <c:pt idx="854">
                  <c:v>177.32</c:v>
                </c:pt>
                <c:pt idx="855">
                  <c:v>175.1</c:v>
                </c:pt>
                <c:pt idx="856">
                  <c:v>175.1</c:v>
                </c:pt>
                <c:pt idx="857">
                  <c:v>176.34</c:v>
                </c:pt>
                <c:pt idx="858">
                  <c:v>179.56</c:v>
                </c:pt>
                <c:pt idx="859">
                  <c:v>179.32</c:v>
                </c:pt>
                <c:pt idx="860">
                  <c:v>184.19</c:v>
                </c:pt>
                <c:pt idx="861">
                  <c:v>183.86500000000001</c:v>
                </c:pt>
                <c:pt idx="862">
                  <c:v>185.42</c:v>
                </c:pt>
                <c:pt idx="863">
                  <c:v>182.12</c:v>
                </c:pt>
                <c:pt idx="864">
                  <c:v>182.94</c:v>
                </c:pt>
                <c:pt idx="865">
                  <c:v>185.28</c:v>
                </c:pt>
                <c:pt idx="866">
                  <c:v>185.73</c:v>
                </c:pt>
                <c:pt idx="867">
                  <c:v>185.73</c:v>
                </c:pt>
                <c:pt idx="868">
                  <c:v>190.62</c:v>
                </c:pt>
                <c:pt idx="869">
                  <c:v>188.98</c:v>
                </c:pt>
                <c:pt idx="870">
                  <c:v>188.95</c:v>
                </c:pt>
                <c:pt idx="871">
                  <c:v>191.27</c:v>
                </c:pt>
                <c:pt idx="872">
                  <c:v>185.58</c:v>
                </c:pt>
                <c:pt idx="873">
                  <c:v>185.09</c:v>
                </c:pt>
                <c:pt idx="874">
                  <c:v>186.57</c:v>
                </c:pt>
                <c:pt idx="875">
                  <c:v>183.9</c:v>
                </c:pt>
                <c:pt idx="876">
                  <c:v>181.03</c:v>
                </c:pt>
                <c:pt idx="877">
                  <c:v>177.68</c:v>
                </c:pt>
                <c:pt idx="878">
                  <c:v>177.73</c:v>
                </c:pt>
                <c:pt idx="879">
                  <c:v>181.72</c:v>
                </c:pt>
                <c:pt idx="880">
                  <c:v>181.77</c:v>
                </c:pt>
                <c:pt idx="881">
                  <c:v>172.68</c:v>
                </c:pt>
                <c:pt idx="882">
                  <c:v>167.34</c:v>
                </c:pt>
                <c:pt idx="883">
                  <c:v>167.06</c:v>
                </c:pt>
                <c:pt idx="884">
                  <c:v>169.48</c:v>
                </c:pt>
                <c:pt idx="885">
                  <c:v>170.24</c:v>
                </c:pt>
                <c:pt idx="886">
                  <c:v>171.47</c:v>
                </c:pt>
                <c:pt idx="887">
                  <c:v>170.69</c:v>
                </c:pt>
                <c:pt idx="888">
                  <c:v>166.57</c:v>
                </c:pt>
                <c:pt idx="889">
                  <c:v>159.24</c:v>
                </c:pt>
                <c:pt idx="890">
                  <c:v>158.30000000000001</c:v>
                </c:pt>
                <c:pt idx="891">
                  <c:v>159.01</c:v>
                </c:pt>
                <c:pt idx="892">
                  <c:v>162.01</c:v>
                </c:pt>
                <c:pt idx="893">
                  <c:v>163.66</c:v>
                </c:pt>
                <c:pt idx="894">
                  <c:v>162.29</c:v>
                </c:pt>
                <c:pt idx="895">
                  <c:v>164.16</c:v>
                </c:pt>
                <c:pt idx="896">
                  <c:v>160.38</c:v>
                </c:pt>
                <c:pt idx="897">
                  <c:v>161.27000000000001</c:v>
                </c:pt>
                <c:pt idx="898">
                  <c:v>162.96</c:v>
                </c:pt>
                <c:pt idx="899">
                  <c:v>166.62</c:v>
                </c:pt>
                <c:pt idx="900">
                  <c:v>167.18</c:v>
                </c:pt>
                <c:pt idx="901">
                  <c:v>165.86</c:v>
                </c:pt>
                <c:pt idx="902">
                  <c:v>163.83000000000001</c:v>
                </c:pt>
                <c:pt idx="903">
                  <c:v>165.56</c:v>
                </c:pt>
                <c:pt idx="904">
                  <c:v>166.21</c:v>
                </c:pt>
                <c:pt idx="905">
                  <c:v>164.63</c:v>
                </c:pt>
                <c:pt idx="906">
                  <c:v>162.84</c:v>
                </c:pt>
                <c:pt idx="907">
                  <c:v>161.77000000000001</c:v>
                </c:pt>
                <c:pt idx="908">
                  <c:v>163.31</c:v>
                </c:pt>
                <c:pt idx="909">
                  <c:v>163.31</c:v>
                </c:pt>
                <c:pt idx="910">
                  <c:v>157.33000000000001</c:v>
                </c:pt>
                <c:pt idx="911">
                  <c:v>156.44999999999999</c:v>
                </c:pt>
                <c:pt idx="912">
                  <c:v>157.25</c:v>
                </c:pt>
                <c:pt idx="913">
                  <c:v>150.9</c:v>
                </c:pt>
                <c:pt idx="914">
                  <c:v>148.72999999999999</c:v>
                </c:pt>
                <c:pt idx="915">
                  <c:v>148.68</c:v>
                </c:pt>
                <c:pt idx="916">
                  <c:v>151.1</c:v>
                </c:pt>
                <c:pt idx="917">
                  <c:v>154.71</c:v>
                </c:pt>
                <c:pt idx="918">
                  <c:v>157.44</c:v>
                </c:pt>
                <c:pt idx="919">
                  <c:v>158</c:v>
                </c:pt>
                <c:pt idx="920">
                  <c:v>159.32</c:v>
                </c:pt>
                <c:pt idx="921">
                  <c:v>159.88</c:v>
                </c:pt>
                <c:pt idx="922">
                  <c:v>162.18</c:v>
                </c:pt>
                <c:pt idx="923">
                  <c:v>163.53</c:v>
                </c:pt>
                <c:pt idx="924">
                  <c:v>161.83000000000001</c:v>
                </c:pt>
                <c:pt idx="925">
                  <c:v>162.33000000000001</c:v>
                </c:pt>
                <c:pt idx="926">
                  <c:v>161.5</c:v>
                </c:pt>
                <c:pt idx="927">
                  <c:v>162.81</c:v>
                </c:pt>
                <c:pt idx="928">
                  <c:v>163.92</c:v>
                </c:pt>
                <c:pt idx="929">
                  <c:v>165.78</c:v>
                </c:pt>
                <c:pt idx="930">
                  <c:v>167.05</c:v>
                </c:pt>
                <c:pt idx="931">
                  <c:v>165.84</c:v>
                </c:pt>
                <c:pt idx="932">
                  <c:v>165.82</c:v>
                </c:pt>
                <c:pt idx="933">
                  <c:v>167.02</c:v>
                </c:pt>
                <c:pt idx="934">
                  <c:v>162.96</c:v>
                </c:pt>
                <c:pt idx="935">
                  <c:v>164.37</c:v>
                </c:pt>
                <c:pt idx="936">
                  <c:v>161.83000000000001</c:v>
                </c:pt>
                <c:pt idx="937">
                  <c:v>162.03</c:v>
                </c:pt>
                <c:pt idx="938">
                  <c:v>163.28</c:v>
                </c:pt>
                <c:pt idx="939">
                  <c:v>164.95</c:v>
                </c:pt>
                <c:pt idx="940">
                  <c:v>165.52</c:v>
                </c:pt>
                <c:pt idx="941">
                  <c:v>165.14</c:v>
                </c:pt>
                <c:pt idx="942">
                  <c:v>162.94</c:v>
                </c:pt>
                <c:pt idx="943">
                  <c:v>163.43</c:v>
                </c:pt>
                <c:pt idx="944">
                  <c:v>164.1</c:v>
                </c:pt>
                <c:pt idx="945">
                  <c:v>165.2</c:v>
                </c:pt>
                <c:pt idx="946">
                  <c:v>162.79</c:v>
                </c:pt>
                <c:pt idx="947">
                  <c:v>162.66999999999999</c:v>
                </c:pt>
                <c:pt idx="948">
                  <c:v>165.27</c:v>
                </c:pt>
                <c:pt idx="949">
                  <c:v>166.78</c:v>
                </c:pt>
                <c:pt idx="950">
                  <c:v>169.73</c:v>
                </c:pt>
                <c:pt idx="951">
                  <c:v>174.48500000000001</c:v>
                </c:pt>
                <c:pt idx="952">
                  <c:v>171.09</c:v>
                </c:pt>
                <c:pt idx="953">
                  <c:v>171.27</c:v>
                </c:pt>
                <c:pt idx="954">
                  <c:v>169.28</c:v>
                </c:pt>
                <c:pt idx="955">
                  <c:v>169.8</c:v>
                </c:pt>
                <c:pt idx="956">
                  <c:v>176.48</c:v>
                </c:pt>
                <c:pt idx="957">
                  <c:v>180.74</c:v>
                </c:pt>
                <c:pt idx="958">
                  <c:v>178.35</c:v>
                </c:pt>
                <c:pt idx="959">
                  <c:v>180.41</c:v>
                </c:pt>
                <c:pt idx="960">
                  <c:v>181.61</c:v>
                </c:pt>
                <c:pt idx="961">
                  <c:v>178.92</c:v>
                </c:pt>
                <c:pt idx="962">
                  <c:v>175.62</c:v>
                </c:pt>
                <c:pt idx="963">
                  <c:v>172.48</c:v>
                </c:pt>
                <c:pt idx="964">
                  <c:v>175.33</c:v>
                </c:pt>
                <c:pt idx="965">
                  <c:v>178.12</c:v>
                </c:pt>
                <c:pt idx="966">
                  <c:v>175.99</c:v>
                </c:pt>
                <c:pt idx="967">
                  <c:v>167.64</c:v>
                </c:pt>
                <c:pt idx="968">
                  <c:v>164.71</c:v>
                </c:pt>
                <c:pt idx="969">
                  <c:v>167.66</c:v>
                </c:pt>
                <c:pt idx="970">
                  <c:v>169.14</c:v>
                </c:pt>
                <c:pt idx="971">
                  <c:v>169.25</c:v>
                </c:pt>
                <c:pt idx="972">
                  <c:v>169.25</c:v>
                </c:pt>
                <c:pt idx="973">
                  <c:v>168.92</c:v>
                </c:pt>
                <c:pt idx="974">
                  <c:v>171.41499999999999</c:v>
                </c:pt>
                <c:pt idx="975">
                  <c:v>171.29</c:v>
                </c:pt>
                <c:pt idx="976">
                  <c:v>174.34</c:v>
                </c:pt>
                <c:pt idx="977">
                  <c:v>172.68</c:v>
                </c:pt>
                <c:pt idx="978">
                  <c:v>174.76</c:v>
                </c:pt>
                <c:pt idx="979">
                  <c:v>175.44</c:v>
                </c:pt>
                <c:pt idx="980">
                  <c:v>185.2</c:v>
                </c:pt>
                <c:pt idx="981">
                  <c:v>195.37</c:v>
                </c:pt>
                <c:pt idx="982">
                  <c:v>191.97</c:v>
                </c:pt>
                <c:pt idx="983">
                  <c:v>189.82</c:v>
                </c:pt>
                <c:pt idx="984">
                  <c:v>196.69</c:v>
                </c:pt>
                <c:pt idx="985">
                  <c:v>195.38</c:v>
                </c:pt>
                <c:pt idx="986">
                  <c:v>188.16</c:v>
                </c:pt>
                <c:pt idx="987">
                  <c:v>188.43</c:v>
                </c:pt>
                <c:pt idx="988">
                  <c:v>191.49</c:v>
                </c:pt>
                <c:pt idx="989">
                  <c:v>194.6</c:v>
                </c:pt>
                <c:pt idx="990">
                  <c:v>195.995</c:v>
                </c:pt>
                <c:pt idx="991">
                  <c:v>195.995</c:v>
                </c:pt>
                <c:pt idx="992">
                  <c:v>195.56</c:v>
                </c:pt>
                <c:pt idx="993">
                  <c:v>192.72</c:v>
                </c:pt>
                <c:pt idx="994">
                  <c:v>191.22</c:v>
                </c:pt>
                <c:pt idx="995">
                  <c:v>189.34</c:v>
                </c:pt>
                <c:pt idx="996">
                  <c:v>189.34</c:v>
                </c:pt>
                <c:pt idx="997">
                  <c:v>189.41</c:v>
                </c:pt>
                <c:pt idx="998">
                  <c:v>191.86</c:v>
                </c:pt>
                <c:pt idx="999">
                  <c:v>196.9</c:v>
                </c:pt>
                <c:pt idx="1000">
                  <c:v>195.44499999999999</c:v>
                </c:pt>
                <c:pt idx="1001">
                  <c:v>193.96</c:v>
                </c:pt>
                <c:pt idx="1002">
                  <c:v>193.96</c:v>
                </c:pt>
                <c:pt idx="1003">
                  <c:v>192.05</c:v>
                </c:pt>
                <c:pt idx="1004">
                  <c:v>191.04</c:v>
                </c:pt>
                <c:pt idx="1005">
                  <c:v>189.63</c:v>
                </c:pt>
                <c:pt idx="1006">
                  <c:v>195.55</c:v>
                </c:pt>
                <c:pt idx="1007">
                  <c:v>192.845</c:v>
                </c:pt>
                <c:pt idx="1008">
                  <c:v>196</c:v>
                </c:pt>
                <c:pt idx="1009">
                  <c:v>196</c:v>
                </c:pt>
                <c:pt idx="1010">
                  <c:v>198</c:v>
                </c:pt>
                <c:pt idx="1011">
                  <c:v>198.25</c:v>
                </c:pt>
                <c:pt idx="1012">
                  <c:v>197.9</c:v>
                </c:pt>
                <c:pt idx="1013">
                  <c:v>200.18</c:v>
                </c:pt>
                <c:pt idx="1014">
                  <c:v>191.82</c:v>
                </c:pt>
                <c:pt idx="1015">
                  <c:v>195.36</c:v>
                </c:pt>
                <c:pt idx="1016">
                  <c:v>195.36500000000001</c:v>
                </c:pt>
                <c:pt idx="1017">
                  <c:v>200.85</c:v>
                </c:pt>
                <c:pt idx="1018">
                  <c:v>204.19</c:v>
                </c:pt>
                <c:pt idx="1019">
                  <c:v>201.2</c:v>
                </c:pt>
                <c:pt idx="1020">
                  <c:v>206.29</c:v>
                </c:pt>
                <c:pt idx="1021">
                  <c:v>191.4</c:v>
                </c:pt>
                <c:pt idx="1022">
                  <c:v>191.58</c:v>
                </c:pt>
                <c:pt idx="1023">
                  <c:v>185.29</c:v>
                </c:pt>
                <c:pt idx="1024">
                  <c:v>186.34</c:v>
                </c:pt>
                <c:pt idx="1025">
                  <c:v>185.33</c:v>
                </c:pt>
                <c:pt idx="1026">
                  <c:v>183.61</c:v>
                </c:pt>
                <c:pt idx="1027">
                  <c:v>186.14</c:v>
                </c:pt>
                <c:pt idx="1028">
                  <c:v>185.21</c:v>
                </c:pt>
                <c:pt idx="1029">
                  <c:v>185.21</c:v>
                </c:pt>
                <c:pt idx="1030">
                  <c:v>183.75</c:v>
                </c:pt>
                <c:pt idx="1031">
                  <c:v>185.29</c:v>
                </c:pt>
                <c:pt idx="1032">
                  <c:v>184.57</c:v>
                </c:pt>
                <c:pt idx="1033">
                  <c:v>179.7</c:v>
                </c:pt>
                <c:pt idx="1034">
                  <c:v>179.25</c:v>
                </c:pt>
                <c:pt idx="1035">
                  <c:v>175.48</c:v>
                </c:pt>
                <c:pt idx="1036">
                  <c:v>172.61</c:v>
                </c:pt>
                <c:pt idx="1037">
                  <c:v>168.44</c:v>
                </c:pt>
                <c:pt idx="1038">
                  <c:v>170.51</c:v>
                </c:pt>
                <c:pt idx="1039">
                  <c:v>166.965</c:v>
                </c:pt>
                <c:pt idx="1040">
                  <c:v>170.97</c:v>
                </c:pt>
                <c:pt idx="1041">
                  <c:v>172.93</c:v>
                </c:pt>
                <c:pt idx="1042">
                  <c:v>172.315</c:v>
                </c:pt>
                <c:pt idx="1043">
                  <c:v>173.98</c:v>
                </c:pt>
                <c:pt idx="1044">
                  <c:v>165.88</c:v>
                </c:pt>
                <c:pt idx="1045">
                  <c:v>164.035</c:v>
                </c:pt>
                <c:pt idx="1046">
                  <c:v>167.07</c:v>
                </c:pt>
                <c:pt idx="1047">
                  <c:v>162.79</c:v>
                </c:pt>
                <c:pt idx="1048">
                  <c:v>165.49</c:v>
                </c:pt>
                <c:pt idx="1049">
                  <c:v>164.24</c:v>
                </c:pt>
                <c:pt idx="1050">
                  <c:v>160.57</c:v>
                </c:pt>
                <c:pt idx="1051">
                  <c:v>163.91</c:v>
                </c:pt>
                <c:pt idx="1052">
                  <c:v>162.75</c:v>
                </c:pt>
                <c:pt idx="1053">
                  <c:v>163.98</c:v>
                </c:pt>
                <c:pt idx="1054">
                  <c:v>167.63</c:v>
                </c:pt>
                <c:pt idx="1055">
                  <c:v>170.55</c:v>
                </c:pt>
                <c:pt idx="1056">
                  <c:v>165.06</c:v>
                </c:pt>
                <c:pt idx="1057">
                  <c:v>162.22999999999999</c:v>
                </c:pt>
                <c:pt idx="1058">
                  <c:v>154.36000000000001</c:v>
                </c:pt>
                <c:pt idx="1059">
                  <c:v>154.6</c:v>
                </c:pt>
                <c:pt idx="1060">
                  <c:v>157.03</c:v>
                </c:pt>
                <c:pt idx="1061">
                  <c:v>156.94999999999999</c:v>
                </c:pt>
                <c:pt idx="1062">
                  <c:v>150.69999999999999</c:v>
                </c:pt>
                <c:pt idx="1063">
                  <c:v>145.55000000000001</c:v>
                </c:pt>
                <c:pt idx="1064">
                  <c:v>146.80000000000001</c:v>
                </c:pt>
                <c:pt idx="1065">
                  <c:v>144.68</c:v>
                </c:pt>
                <c:pt idx="1066">
                  <c:v>158.72999999999999</c:v>
                </c:pt>
                <c:pt idx="1067">
                  <c:v>152.83000000000001</c:v>
                </c:pt>
                <c:pt idx="1068">
                  <c:v>157.02500000000001</c:v>
                </c:pt>
                <c:pt idx="1069">
                  <c:v>158.97</c:v>
                </c:pt>
                <c:pt idx="1070">
                  <c:v>156.37</c:v>
                </c:pt>
                <c:pt idx="1071">
                  <c:v>153.37</c:v>
                </c:pt>
                <c:pt idx="1072">
                  <c:v>151.16999999999999</c:v>
                </c:pt>
                <c:pt idx="1073">
                  <c:v>151.16999999999999</c:v>
                </c:pt>
                <c:pt idx="1074">
                  <c:v>147.61000000000001</c:v>
                </c:pt>
                <c:pt idx="1075">
                  <c:v>151.44</c:v>
                </c:pt>
                <c:pt idx="1076">
                  <c:v>155.30000000000001</c:v>
                </c:pt>
                <c:pt idx="1077">
                  <c:v>159.26</c:v>
                </c:pt>
                <c:pt idx="1078">
                  <c:v>161.94999999999999</c:v>
                </c:pt>
                <c:pt idx="1079">
                  <c:v>160.63999999999999</c:v>
                </c:pt>
                <c:pt idx="1080">
                  <c:v>160.15</c:v>
                </c:pt>
                <c:pt idx="1081">
                  <c:v>158.72999999999999</c:v>
                </c:pt>
                <c:pt idx="1082">
                  <c:v>161.255</c:v>
                </c:pt>
                <c:pt idx="1083">
                  <c:v>164.01</c:v>
                </c:pt>
                <c:pt idx="1084">
                  <c:v>164.23</c:v>
                </c:pt>
                <c:pt idx="1085">
                  <c:v>163.17500000000001</c:v>
                </c:pt>
                <c:pt idx="1086">
                  <c:v>151.36000000000001</c:v>
                </c:pt>
                <c:pt idx="1087">
                  <c:v>154.27000000000001</c:v>
                </c:pt>
                <c:pt idx="1088">
                  <c:v>152.76</c:v>
                </c:pt>
                <c:pt idx="1089">
                  <c:v>158.47</c:v>
                </c:pt>
                <c:pt idx="1090">
                  <c:v>159.44</c:v>
                </c:pt>
                <c:pt idx="1091">
                  <c:v>165.29</c:v>
                </c:pt>
                <c:pt idx="1092">
                  <c:v>163.92</c:v>
                </c:pt>
                <c:pt idx="1093">
                  <c:v>166.15</c:v>
                </c:pt>
                <c:pt idx="1094">
                  <c:v>166.62</c:v>
                </c:pt>
                <c:pt idx="1095">
                  <c:v>164.01</c:v>
                </c:pt>
                <c:pt idx="1096">
                  <c:v>168.6</c:v>
                </c:pt>
                <c:pt idx="1097">
                  <c:v>170.85499999999999</c:v>
                </c:pt>
                <c:pt idx="1098">
                  <c:v>168.37</c:v>
                </c:pt>
                <c:pt idx="1099">
                  <c:v>168.37</c:v>
                </c:pt>
                <c:pt idx="1100">
                  <c:v>172.87</c:v>
                </c:pt>
                <c:pt idx="1101">
                  <c:v>172.32</c:v>
                </c:pt>
                <c:pt idx="1102">
                  <c:v>171.845</c:v>
                </c:pt>
                <c:pt idx="1103">
                  <c:v>171.63</c:v>
                </c:pt>
                <c:pt idx="1104">
                  <c:v>169.05</c:v>
                </c:pt>
                <c:pt idx="1105">
                  <c:v>166.17</c:v>
                </c:pt>
                <c:pt idx="1106">
                  <c:v>168.04</c:v>
                </c:pt>
                <c:pt idx="1107">
                  <c:v>168.25</c:v>
                </c:pt>
                <c:pt idx="1108">
                  <c:v>173.67500000000001</c:v>
                </c:pt>
                <c:pt idx="1109">
                  <c:v>176.07</c:v>
                </c:pt>
                <c:pt idx="1110">
                  <c:v>178.64</c:v>
                </c:pt>
                <c:pt idx="1111">
                  <c:v>177.41</c:v>
                </c:pt>
                <c:pt idx="1112">
                  <c:v>175.69</c:v>
                </c:pt>
                <c:pt idx="1113">
                  <c:v>174.7</c:v>
                </c:pt>
                <c:pt idx="1114">
                  <c:v>176.74</c:v>
                </c:pt>
                <c:pt idx="1115">
                  <c:v>175.94</c:v>
                </c:pt>
                <c:pt idx="1116">
                  <c:v>173.31</c:v>
                </c:pt>
                <c:pt idx="1117">
                  <c:v>173.31</c:v>
                </c:pt>
                <c:pt idx="1118">
                  <c:v>166.67</c:v>
                </c:pt>
                <c:pt idx="1119">
                  <c:v>165.16</c:v>
                </c:pt>
                <c:pt idx="1120">
                  <c:v>166.79</c:v>
                </c:pt>
                <c:pt idx="1121">
                  <c:v>170.67</c:v>
                </c:pt>
                <c:pt idx="1122">
                  <c:v>173.53</c:v>
                </c:pt>
                <c:pt idx="1123">
                  <c:v>178.44</c:v>
                </c:pt>
                <c:pt idx="1124">
                  <c:v>176.27</c:v>
                </c:pt>
                <c:pt idx="1125">
                  <c:v>175.86</c:v>
                </c:pt>
                <c:pt idx="1126">
                  <c:v>178.6</c:v>
                </c:pt>
                <c:pt idx="1127">
                  <c:v>179.53</c:v>
                </c:pt>
                <c:pt idx="1128">
                  <c:v>179.53</c:v>
                </c:pt>
                <c:pt idx="1129">
                  <c:v>176.82</c:v>
                </c:pt>
                <c:pt idx="1130">
                  <c:v>174.36</c:v>
                </c:pt>
                <c:pt idx="1131">
                  <c:v>176.6</c:v>
                </c:pt>
                <c:pt idx="1132">
                  <c:v>177.56</c:v>
                </c:pt>
                <c:pt idx="1133">
                  <c:v>180.16</c:v>
                </c:pt>
                <c:pt idx="1134">
                  <c:v>181.56</c:v>
                </c:pt>
                <c:pt idx="1135">
                  <c:v>181.95</c:v>
                </c:pt>
                <c:pt idx="1136">
                  <c:v>182.91</c:v>
                </c:pt>
                <c:pt idx="1137">
                  <c:v>183.6</c:v>
                </c:pt>
                <c:pt idx="1138">
                  <c:v>185.04</c:v>
                </c:pt>
                <c:pt idx="1139">
                  <c:v>190.15</c:v>
                </c:pt>
                <c:pt idx="1140">
                  <c:v>191.33</c:v>
                </c:pt>
                <c:pt idx="1141">
                  <c:v>190.37</c:v>
                </c:pt>
                <c:pt idx="1142">
                  <c:v>192.19499999999999</c:v>
                </c:pt>
                <c:pt idx="1143">
                  <c:v>193.2</c:v>
                </c:pt>
                <c:pt idx="1144">
                  <c:v>192.55</c:v>
                </c:pt>
                <c:pt idx="1145">
                  <c:v>195.74</c:v>
                </c:pt>
                <c:pt idx="1146">
                  <c:v>196.62</c:v>
                </c:pt>
                <c:pt idx="1147">
                  <c:v>192.08</c:v>
                </c:pt>
                <c:pt idx="1148">
                  <c:v>189.12</c:v>
                </c:pt>
                <c:pt idx="1149">
                  <c:v>195.04</c:v>
                </c:pt>
                <c:pt idx="1150">
                  <c:v>194.66</c:v>
                </c:pt>
                <c:pt idx="1151">
                  <c:v>196.07499999999999</c:v>
                </c:pt>
                <c:pt idx="1152">
                  <c:v>196.51</c:v>
                </c:pt>
                <c:pt idx="1153">
                  <c:v>201.4</c:v>
                </c:pt>
                <c:pt idx="1154">
                  <c:v>201.06</c:v>
                </c:pt>
                <c:pt idx="1155">
                  <c:v>203.32499999999999</c:v>
                </c:pt>
                <c:pt idx="1156">
                  <c:v>201.94</c:v>
                </c:pt>
                <c:pt idx="1157">
                  <c:v>202.89</c:v>
                </c:pt>
                <c:pt idx="1158">
                  <c:v>203.94499999999999</c:v>
                </c:pt>
                <c:pt idx="1159">
                  <c:v>203.43</c:v>
                </c:pt>
                <c:pt idx="1160">
                  <c:v>201.58</c:v>
                </c:pt>
                <c:pt idx="1161">
                  <c:v>199.31</c:v>
                </c:pt>
                <c:pt idx="1162">
                  <c:v>199.69</c:v>
                </c:pt>
                <c:pt idx="1163">
                  <c:v>206.12</c:v>
                </c:pt>
                <c:pt idx="1164">
                  <c:v>208.51</c:v>
                </c:pt>
                <c:pt idx="1165">
                  <c:v>207.20500000000001</c:v>
                </c:pt>
                <c:pt idx="1166">
                  <c:v>207.45</c:v>
                </c:pt>
                <c:pt idx="1167">
                  <c:v>211.62</c:v>
                </c:pt>
                <c:pt idx="1168">
                  <c:v>212.9</c:v>
                </c:pt>
                <c:pt idx="1169">
                  <c:v>212.9</c:v>
                </c:pt>
                <c:pt idx="1170">
                  <c:v>211.35</c:v>
                </c:pt>
                <c:pt idx="1171">
                  <c:v>230.54</c:v>
                </c:pt>
                <c:pt idx="1172">
                  <c:v>232.26</c:v>
                </c:pt>
                <c:pt idx="1173">
                  <c:v>235.03</c:v>
                </c:pt>
                <c:pt idx="1174">
                  <c:v>234.08</c:v>
                </c:pt>
                <c:pt idx="1175">
                  <c:v>239.64</c:v>
                </c:pt>
                <c:pt idx="1176">
                  <c:v>239.16</c:v>
                </c:pt>
                <c:pt idx="1177">
                  <c:v>240.435</c:v>
                </c:pt>
                <c:pt idx="1178">
                  <c:v>240.785</c:v>
                </c:pt>
                <c:pt idx="1179">
                  <c:v>251.64</c:v>
                </c:pt>
                <c:pt idx="1180">
                  <c:v>251.11</c:v>
                </c:pt>
                <c:pt idx="1181">
                  <c:v>249.5</c:v>
                </c:pt>
                <c:pt idx="1182">
                  <c:v>252.04</c:v>
                </c:pt>
                <c:pt idx="1183">
                  <c:v>254.64</c:v>
                </c:pt>
                <c:pt idx="1184">
                  <c:v>252.64</c:v>
                </c:pt>
                <c:pt idx="1185">
                  <c:v>251.65</c:v>
                </c:pt>
                <c:pt idx="1186">
                  <c:v>247.09100000000001</c:v>
                </c:pt>
                <c:pt idx="1187">
                  <c:v>245.71</c:v>
                </c:pt>
                <c:pt idx="1188">
                  <c:v>246.465</c:v>
                </c:pt>
                <c:pt idx="1189">
                  <c:v>244.05</c:v>
                </c:pt>
                <c:pt idx="1190">
                  <c:v>243.03</c:v>
                </c:pt>
                <c:pt idx="1191">
                  <c:v>244.9</c:v>
                </c:pt>
                <c:pt idx="1192">
                  <c:v>245.61</c:v>
                </c:pt>
                <c:pt idx="1193">
                  <c:v>245.34</c:v>
                </c:pt>
                <c:pt idx="1194">
                  <c:v>250.45</c:v>
                </c:pt>
                <c:pt idx="1195">
                  <c:v>245.74</c:v>
                </c:pt>
                <c:pt idx="1196">
                  <c:v>244.5</c:v>
                </c:pt>
                <c:pt idx="1197">
                  <c:v>241.505</c:v>
                </c:pt>
                <c:pt idx="1198">
                  <c:v>236.59</c:v>
                </c:pt>
                <c:pt idx="1199">
                  <c:v>244.14</c:v>
                </c:pt>
                <c:pt idx="1200">
                  <c:v>245.48</c:v>
                </c:pt>
                <c:pt idx="1201">
                  <c:v>251.06</c:v>
                </c:pt>
                <c:pt idx="1202">
                  <c:v>251.44</c:v>
                </c:pt>
                <c:pt idx="1203">
                  <c:v>253.22</c:v>
                </c:pt>
                <c:pt idx="1204">
                  <c:v>256.45</c:v>
                </c:pt>
                <c:pt idx="1205">
                  <c:v>250.465</c:v>
                </c:pt>
                <c:pt idx="1206">
                  <c:v>251.69</c:v>
                </c:pt>
                <c:pt idx="1207">
                  <c:v>253.02</c:v>
                </c:pt>
                <c:pt idx="1208">
                  <c:v>259.94</c:v>
                </c:pt>
                <c:pt idx="1209">
                  <c:v>269.31</c:v>
                </c:pt>
                <c:pt idx="1210">
                  <c:v>267.60000000000002</c:v>
                </c:pt>
                <c:pt idx="1211">
                  <c:v>274.60500000000002</c:v>
                </c:pt>
                <c:pt idx="1212">
                  <c:v>281.61</c:v>
                </c:pt>
                <c:pt idx="1213">
                  <c:v>281.26</c:v>
                </c:pt>
                <c:pt idx="1214">
                  <c:v>283.74</c:v>
                </c:pt>
                <c:pt idx="1215">
                  <c:v>277.54000000000002</c:v>
                </c:pt>
                <c:pt idx="1216">
                  <c:v>284.39</c:v>
                </c:pt>
                <c:pt idx="1217">
                  <c:v>284.77</c:v>
                </c:pt>
                <c:pt idx="1218">
                  <c:v>278.91000000000003</c:v>
                </c:pt>
                <c:pt idx="1219">
                  <c:v>290.08</c:v>
                </c:pt>
                <c:pt idx="1220">
                  <c:v>291.3</c:v>
                </c:pt>
                <c:pt idx="1221">
                  <c:v>286.76499999999999</c:v>
                </c:pt>
                <c:pt idx="1222">
                  <c:v>278.61</c:v>
                </c:pt>
                <c:pt idx="1223">
                  <c:v>276.39999999999998</c:v>
                </c:pt>
                <c:pt idx="1224">
                  <c:v>284.99</c:v>
                </c:pt>
                <c:pt idx="1225">
                  <c:v>284.51</c:v>
                </c:pt>
                <c:pt idx="1226">
                  <c:v>292.8</c:v>
                </c:pt>
                <c:pt idx="1227">
                  <c:v>289.54000000000002</c:v>
                </c:pt>
                <c:pt idx="1228">
                  <c:v>299.67</c:v>
                </c:pt>
                <c:pt idx="1229">
                  <c:v>318.54000000000002</c:v>
                </c:pt>
                <c:pt idx="1230">
                  <c:v>323.55500000000001</c:v>
                </c:pt>
                <c:pt idx="1231">
                  <c:v>320.08999999999997</c:v>
                </c:pt>
                <c:pt idx="1232">
                  <c:v>320.08999999999997</c:v>
                </c:pt>
                <c:pt idx="1233">
                  <c:v>320.12</c:v>
                </c:pt>
                <c:pt idx="1234">
                  <c:v>315.08999999999997</c:v>
                </c:pt>
                <c:pt idx="1235">
                  <c:v>315.85000000000002</c:v>
                </c:pt>
                <c:pt idx="1236">
                  <c:v>319.77999999999997</c:v>
                </c:pt>
                <c:pt idx="1237">
                  <c:v>317.45</c:v>
                </c:pt>
                <c:pt idx="1238">
                  <c:v>321.26</c:v>
                </c:pt>
                <c:pt idx="1239">
                  <c:v>313.8</c:v>
                </c:pt>
                <c:pt idx="1240">
                  <c:v>317.08999999999997</c:v>
                </c:pt>
                <c:pt idx="1241">
                  <c:v>320.14999999999998</c:v>
                </c:pt>
                <c:pt idx="1242">
                  <c:v>312.51499999999999</c:v>
                </c:pt>
                <c:pt idx="1243">
                  <c:v>309.26</c:v>
                </c:pt>
                <c:pt idx="1244">
                  <c:v>308.255</c:v>
                </c:pt>
                <c:pt idx="1245">
                  <c:v>306.49</c:v>
                </c:pt>
                <c:pt idx="1246">
                  <c:v>296.62</c:v>
                </c:pt>
                <c:pt idx="1247">
                  <c:v>302.42</c:v>
                </c:pt>
                <c:pt idx="1248">
                  <c:v>307.17</c:v>
                </c:pt>
                <c:pt idx="1249">
                  <c:v>309.77999999999997</c:v>
                </c:pt>
                <c:pt idx="1250">
                  <c:v>314.31</c:v>
                </c:pt>
                <c:pt idx="1251">
                  <c:v>313.87</c:v>
                </c:pt>
                <c:pt idx="1252">
                  <c:v>313.87</c:v>
                </c:pt>
                <c:pt idx="1253">
                  <c:v>313.55</c:v>
                </c:pt>
                <c:pt idx="1254">
                  <c:v>313.51</c:v>
                </c:pt>
                <c:pt idx="1255">
                  <c:v>313.83999999999997</c:v>
                </c:pt>
                <c:pt idx="1256">
                  <c:v>313.13</c:v>
                </c:pt>
                <c:pt idx="1257">
                  <c:v>313.13</c:v>
                </c:pt>
                <c:pt idx="1258">
                  <c:v>315.26</c:v>
                </c:pt>
                <c:pt idx="1259">
                  <c:v>316.45</c:v>
                </c:pt>
                <c:pt idx="1260">
                  <c:v>314.33</c:v>
                </c:pt>
                <c:pt idx="1261">
                  <c:v>322.02999999999997</c:v>
                </c:pt>
                <c:pt idx="1262">
                  <c:v>325.45</c:v>
                </c:pt>
                <c:pt idx="1263">
                  <c:v>328.63</c:v>
                </c:pt>
                <c:pt idx="1264">
                  <c:v>331.88</c:v>
                </c:pt>
                <c:pt idx="1265">
                  <c:v>335.95</c:v>
                </c:pt>
                <c:pt idx="1266">
                  <c:v>335.74900000000002</c:v>
                </c:pt>
                <c:pt idx="1267">
                  <c:v>332.51</c:v>
                </c:pt>
                <c:pt idx="1268">
                  <c:v>329.95499999999998</c:v>
                </c:pt>
                <c:pt idx="1269">
                  <c:v>329.95499999999998</c:v>
                </c:pt>
                <c:pt idx="1270">
                  <c:v>321.74</c:v>
                </c:pt>
                <c:pt idx="1271">
                  <c:v>328.37</c:v>
                </c:pt>
                <c:pt idx="1272">
                  <c:v>330.53</c:v>
                </c:pt>
                <c:pt idx="1273">
                  <c:v>327.98</c:v>
                </c:pt>
                <c:pt idx="1274">
                  <c:v>333.29</c:v>
                </c:pt>
                <c:pt idx="1275">
                  <c:v>334.54</c:v>
                </c:pt>
                <c:pt idx="1276">
                  <c:v>336.19</c:v>
                </c:pt>
                <c:pt idx="1277">
                  <c:v>338.14</c:v>
                </c:pt>
                <c:pt idx="1278">
                  <c:v>338.32</c:v>
                </c:pt>
                <c:pt idx="1279">
                  <c:v>343.74</c:v>
                </c:pt>
                <c:pt idx="1280">
                  <c:v>339.79500000000002</c:v>
                </c:pt>
                <c:pt idx="1281">
                  <c:v>333.19</c:v>
                </c:pt>
                <c:pt idx="1282">
                  <c:v>331.25</c:v>
                </c:pt>
                <c:pt idx="1283">
                  <c:v>322.99</c:v>
                </c:pt>
                <c:pt idx="1284">
                  <c:v>324.38</c:v>
                </c:pt>
                <c:pt idx="1285">
                  <c:v>318.60000000000002</c:v>
                </c:pt>
                <c:pt idx="1286">
                  <c:v>310.79000000000002</c:v>
                </c:pt>
                <c:pt idx="1287">
                  <c:v>309.07499999999999</c:v>
                </c:pt>
                <c:pt idx="1288">
                  <c:v>305.66000000000003</c:v>
                </c:pt>
                <c:pt idx="1289">
                  <c:v>305.66000000000003</c:v>
                </c:pt>
                <c:pt idx="1290">
                  <c:v>302.11</c:v>
                </c:pt>
                <c:pt idx="1291">
                  <c:v>303.20999999999998</c:v>
                </c:pt>
                <c:pt idx="1292">
                  <c:v>302.88</c:v>
                </c:pt>
                <c:pt idx="1293">
                  <c:v>315.17</c:v>
                </c:pt>
                <c:pt idx="1294">
                  <c:v>311.505</c:v>
                </c:pt>
                <c:pt idx="1295">
                  <c:v>310.83999999999997</c:v>
                </c:pt>
                <c:pt idx="1296">
                  <c:v>312.99</c:v>
                </c:pt>
                <c:pt idx="1297">
                  <c:v>307.39499999999998</c:v>
                </c:pt>
                <c:pt idx="1298">
                  <c:v>311.61</c:v>
                </c:pt>
                <c:pt idx="1299">
                  <c:v>306.27999999999997</c:v>
                </c:pt>
                <c:pt idx="1300">
                  <c:v>303.66000000000003</c:v>
                </c:pt>
                <c:pt idx="1301">
                  <c:v>303.23</c:v>
                </c:pt>
                <c:pt idx="1302">
                  <c:v>300.89999999999998</c:v>
                </c:pt>
                <c:pt idx="1303" formatCode="0.00">
                  <c:v>298.57</c:v>
                </c:pt>
                <c:pt idx="1304" formatCode="0.00">
                  <c:v>306.38</c:v>
                </c:pt>
              </c:numCache>
            </c:numRef>
          </c:val>
          <c:smooth val="0"/>
          <c:extLst>
            <c:ext xmlns:c16="http://schemas.microsoft.com/office/drawing/2014/chart" uri="{C3380CC4-5D6E-409C-BE32-E72D297353CC}">
              <c16:uniqueId val="{00000000-59B3-4075-A38B-866D040BA04A}"/>
            </c:ext>
          </c:extLst>
        </c:ser>
        <c:dLbls>
          <c:showLegendKey val="0"/>
          <c:showVal val="0"/>
          <c:showCatName val="0"/>
          <c:showSerName val="0"/>
          <c:showPercent val="0"/>
          <c:showBubbleSize val="0"/>
        </c:dLbls>
        <c:smooth val="0"/>
        <c:axId val="447460880"/>
        <c:axId val="447465192"/>
      </c:lineChart>
      <c:dateAx>
        <c:axId val="447460880"/>
        <c:scaling>
          <c:orientation val="minMax"/>
        </c:scaling>
        <c:delete val="0"/>
        <c:axPos val="b"/>
        <c:numFmt formatCode="dd/mm/yy;@" sourceLinked="0"/>
        <c:majorTickMark val="in"/>
        <c:minorTickMark val="in"/>
        <c:tickLblPos val="low"/>
        <c:spPr>
          <a:noFill/>
          <a:ln>
            <a:solidFill>
              <a:srgbClr val="007FB9"/>
            </a:solidFill>
          </a:ln>
        </c:spPr>
        <c:txPr>
          <a:bodyPr rot="-1140000"/>
          <a:lstStyle/>
          <a:p>
            <a:pPr>
              <a:defRPr>
                <a:solidFill>
                  <a:sysClr val="windowText" lastClr="000000"/>
                </a:solidFill>
              </a:defRPr>
            </a:pPr>
            <a:endParaRPr lang="en-US"/>
          </a:p>
        </c:txPr>
        <c:crossAx val="447465192"/>
        <c:crosses val="autoZero"/>
        <c:auto val="1"/>
        <c:lblOffset val="100"/>
        <c:baseTimeUnit val="days"/>
        <c:majorUnit val="6"/>
        <c:majorTimeUnit val="months"/>
      </c:dateAx>
      <c:valAx>
        <c:axId val="447465192"/>
        <c:scaling>
          <c:orientation val="minMax"/>
          <c:min val="0"/>
        </c:scaling>
        <c:delete val="0"/>
        <c:axPos val="l"/>
        <c:majorGridlines>
          <c:spPr>
            <a:ln>
              <a:solidFill>
                <a:schemeClr val="bg1">
                  <a:lumMod val="85000"/>
                </a:schemeClr>
              </a:solidFill>
            </a:ln>
          </c:spPr>
        </c:majorGridlines>
        <c:numFmt formatCode="#,##0" sourceLinked="0"/>
        <c:majorTickMark val="out"/>
        <c:minorTickMark val="none"/>
        <c:tickLblPos val="nextTo"/>
        <c:crossAx val="447460880"/>
        <c:crosses val="autoZero"/>
        <c:crossBetween val="between"/>
      </c:valAx>
      <c:spPr>
        <a:noFill/>
        <a:effectLst>
          <a:softEdge rad="12700"/>
        </a:effectLst>
      </c:spPr>
    </c:plotArea>
    <c:plotVisOnly val="1"/>
    <c:dispBlanksAs val="gap"/>
    <c:showDLblsOverMax val="0"/>
  </c:chart>
  <c:spPr>
    <a:noFill/>
    <a:ln w="12700" cap="rnd">
      <a:solidFill>
        <a:srgbClr val="007FB9"/>
      </a:solidFill>
    </a:ln>
  </c:spPr>
  <c:txPr>
    <a:bodyPr rot="1860000"/>
    <a:lstStyle/>
    <a:p>
      <a:pPr>
        <a:defRPr sz="800" b="0" i="0" baseline="0">
          <a:ln w="0" cap="sq">
            <a:noFill/>
          </a:ln>
          <a:solidFill>
            <a:sysClr val="windowText" lastClr="000000"/>
          </a:solidFill>
          <a:latin typeface="Montserrat" panose="00000500000000000000" pitchFamily="2" charset="0"/>
          <a:cs typeface="Arial" panose="020B06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title>
      <c:tx>
        <c:strRef>
          <c:f>'Graph 1 (3)'!$A$1</c:f>
          <c:strCache>
            <c:ptCount val="1"/>
            <c:pt idx="0">
              <c:v>Microsoft Corp</c:v>
            </c:pt>
          </c:strCache>
        </c:strRef>
      </c:tx>
      <c:layout>
        <c:manualLayout>
          <c:xMode val="edge"/>
          <c:yMode val="edge"/>
          <c:x val="0.36287759465368141"/>
          <c:y val="2.5806374203224597E-2"/>
        </c:manualLayout>
      </c:layout>
      <c:overlay val="0"/>
      <c:txPr>
        <a:bodyPr/>
        <a:lstStyle/>
        <a:p>
          <a:pPr>
            <a:defRPr sz="1000" b="1" i="0" baseline="0"/>
          </a:pPr>
          <a:endParaRPr lang="en-US"/>
        </a:p>
      </c:txPr>
    </c:title>
    <c:autoTitleDeleted val="0"/>
    <c:plotArea>
      <c:layout>
        <c:manualLayout>
          <c:layoutTarget val="inner"/>
          <c:xMode val="edge"/>
          <c:yMode val="edge"/>
          <c:x val="0.10623823200534441"/>
          <c:y val="0.18372703412073488"/>
          <c:w val="0.84721412948381447"/>
          <c:h val="0.60786848776496716"/>
        </c:manualLayout>
      </c:layout>
      <c:lineChart>
        <c:grouping val="standard"/>
        <c:varyColors val="0"/>
        <c:ser>
          <c:idx val="0"/>
          <c:order val="0"/>
          <c:spPr>
            <a:ln w="12700" cmpd="sng">
              <a:solidFill>
                <a:srgbClr val="548235"/>
              </a:solidFill>
              <a:headEnd w="lg" len="lg"/>
            </a:ln>
          </c:spPr>
          <c:marker>
            <c:symbol val="none"/>
          </c:marker>
          <c:cat>
            <c:numRef>
              <c:f>'Graph 1 (3)'!$A$3:$A$1568</c:f>
              <c:numCache>
                <c:formatCode>m/d/yyyy</c:formatCode>
                <c:ptCount val="1566"/>
                <c:pt idx="0">
                  <c:v>44264</c:v>
                </c:pt>
                <c:pt idx="1">
                  <c:v>44265</c:v>
                </c:pt>
                <c:pt idx="2">
                  <c:v>44266</c:v>
                </c:pt>
                <c:pt idx="3">
                  <c:v>44267</c:v>
                </c:pt>
                <c:pt idx="4">
                  <c:v>44270</c:v>
                </c:pt>
                <c:pt idx="5">
                  <c:v>44271</c:v>
                </c:pt>
                <c:pt idx="6">
                  <c:v>44272</c:v>
                </c:pt>
                <c:pt idx="7">
                  <c:v>44273</c:v>
                </c:pt>
                <c:pt idx="8">
                  <c:v>44274</c:v>
                </c:pt>
                <c:pt idx="9">
                  <c:v>44277</c:v>
                </c:pt>
                <c:pt idx="10">
                  <c:v>44278</c:v>
                </c:pt>
                <c:pt idx="11">
                  <c:v>44279</c:v>
                </c:pt>
                <c:pt idx="12">
                  <c:v>44280</c:v>
                </c:pt>
                <c:pt idx="13">
                  <c:v>44281</c:v>
                </c:pt>
                <c:pt idx="14">
                  <c:v>44284</c:v>
                </c:pt>
                <c:pt idx="15">
                  <c:v>44285</c:v>
                </c:pt>
                <c:pt idx="16">
                  <c:v>44286</c:v>
                </c:pt>
                <c:pt idx="17">
                  <c:v>44287</c:v>
                </c:pt>
                <c:pt idx="18">
                  <c:v>44288</c:v>
                </c:pt>
                <c:pt idx="19">
                  <c:v>44291</c:v>
                </c:pt>
                <c:pt idx="20">
                  <c:v>44292</c:v>
                </c:pt>
                <c:pt idx="21">
                  <c:v>44293</c:v>
                </c:pt>
                <c:pt idx="22">
                  <c:v>44294</c:v>
                </c:pt>
                <c:pt idx="23">
                  <c:v>44295</c:v>
                </c:pt>
                <c:pt idx="24">
                  <c:v>44298</c:v>
                </c:pt>
                <c:pt idx="25">
                  <c:v>44299</c:v>
                </c:pt>
                <c:pt idx="26">
                  <c:v>44300</c:v>
                </c:pt>
                <c:pt idx="27">
                  <c:v>44301</c:v>
                </c:pt>
                <c:pt idx="28">
                  <c:v>44302</c:v>
                </c:pt>
                <c:pt idx="29">
                  <c:v>44305</c:v>
                </c:pt>
                <c:pt idx="30">
                  <c:v>44306</c:v>
                </c:pt>
                <c:pt idx="31">
                  <c:v>44307</c:v>
                </c:pt>
                <c:pt idx="32">
                  <c:v>44308</c:v>
                </c:pt>
                <c:pt idx="33">
                  <c:v>44309</c:v>
                </c:pt>
                <c:pt idx="34">
                  <c:v>44312</c:v>
                </c:pt>
                <c:pt idx="35">
                  <c:v>44313</c:v>
                </c:pt>
                <c:pt idx="36">
                  <c:v>44314</c:v>
                </c:pt>
                <c:pt idx="37">
                  <c:v>44315</c:v>
                </c:pt>
                <c:pt idx="38">
                  <c:v>44316</c:v>
                </c:pt>
                <c:pt idx="39">
                  <c:v>44319</c:v>
                </c:pt>
                <c:pt idx="40">
                  <c:v>44320</c:v>
                </c:pt>
                <c:pt idx="41">
                  <c:v>44321</c:v>
                </c:pt>
                <c:pt idx="42">
                  <c:v>44322</c:v>
                </c:pt>
                <c:pt idx="43">
                  <c:v>44323</c:v>
                </c:pt>
                <c:pt idx="44">
                  <c:v>44326</c:v>
                </c:pt>
                <c:pt idx="45">
                  <c:v>44327</c:v>
                </c:pt>
                <c:pt idx="46">
                  <c:v>44328</c:v>
                </c:pt>
                <c:pt idx="47">
                  <c:v>44329</c:v>
                </c:pt>
                <c:pt idx="48">
                  <c:v>44330</c:v>
                </c:pt>
                <c:pt idx="49">
                  <c:v>44333</c:v>
                </c:pt>
                <c:pt idx="50">
                  <c:v>44334</c:v>
                </c:pt>
                <c:pt idx="51">
                  <c:v>44335</c:v>
                </c:pt>
                <c:pt idx="52">
                  <c:v>44336</c:v>
                </c:pt>
                <c:pt idx="53">
                  <c:v>44337</c:v>
                </c:pt>
                <c:pt idx="54">
                  <c:v>44340</c:v>
                </c:pt>
                <c:pt idx="55">
                  <c:v>44341</c:v>
                </c:pt>
                <c:pt idx="56">
                  <c:v>44342</c:v>
                </c:pt>
                <c:pt idx="57">
                  <c:v>44343</c:v>
                </c:pt>
                <c:pt idx="58">
                  <c:v>44344</c:v>
                </c:pt>
                <c:pt idx="59">
                  <c:v>44347</c:v>
                </c:pt>
                <c:pt idx="60">
                  <c:v>44348</c:v>
                </c:pt>
                <c:pt idx="61">
                  <c:v>44349</c:v>
                </c:pt>
                <c:pt idx="62">
                  <c:v>44350</c:v>
                </c:pt>
                <c:pt idx="63">
                  <c:v>44351</c:v>
                </c:pt>
                <c:pt idx="64">
                  <c:v>44354</c:v>
                </c:pt>
                <c:pt idx="65">
                  <c:v>44355</c:v>
                </c:pt>
                <c:pt idx="66">
                  <c:v>44356</c:v>
                </c:pt>
                <c:pt idx="67">
                  <c:v>44357</c:v>
                </c:pt>
                <c:pt idx="68">
                  <c:v>44358</c:v>
                </c:pt>
                <c:pt idx="69">
                  <c:v>44361</c:v>
                </c:pt>
                <c:pt idx="70">
                  <c:v>44362</c:v>
                </c:pt>
                <c:pt idx="71">
                  <c:v>44363</c:v>
                </c:pt>
                <c:pt idx="72">
                  <c:v>44364</c:v>
                </c:pt>
                <c:pt idx="73">
                  <c:v>44365</c:v>
                </c:pt>
                <c:pt idx="74">
                  <c:v>44368</c:v>
                </c:pt>
                <c:pt idx="75">
                  <c:v>44369</c:v>
                </c:pt>
                <c:pt idx="76">
                  <c:v>44370</c:v>
                </c:pt>
                <c:pt idx="77">
                  <c:v>44371</c:v>
                </c:pt>
                <c:pt idx="78">
                  <c:v>44372</c:v>
                </c:pt>
                <c:pt idx="79">
                  <c:v>44375</c:v>
                </c:pt>
                <c:pt idx="80">
                  <c:v>44376</c:v>
                </c:pt>
                <c:pt idx="81">
                  <c:v>44377</c:v>
                </c:pt>
                <c:pt idx="82">
                  <c:v>44378</c:v>
                </c:pt>
                <c:pt idx="83">
                  <c:v>44379</c:v>
                </c:pt>
                <c:pt idx="84">
                  <c:v>44382</c:v>
                </c:pt>
                <c:pt idx="85">
                  <c:v>44383</c:v>
                </c:pt>
                <c:pt idx="86">
                  <c:v>44384</c:v>
                </c:pt>
                <c:pt idx="87">
                  <c:v>44385</c:v>
                </c:pt>
                <c:pt idx="88">
                  <c:v>44386</c:v>
                </c:pt>
                <c:pt idx="89">
                  <c:v>44389</c:v>
                </c:pt>
                <c:pt idx="90">
                  <c:v>44390</c:v>
                </c:pt>
                <c:pt idx="91">
                  <c:v>44391</c:v>
                </c:pt>
                <c:pt idx="92">
                  <c:v>44392</c:v>
                </c:pt>
                <c:pt idx="93">
                  <c:v>44393</c:v>
                </c:pt>
                <c:pt idx="94">
                  <c:v>44396</c:v>
                </c:pt>
                <c:pt idx="95">
                  <c:v>44397</c:v>
                </c:pt>
                <c:pt idx="96">
                  <c:v>44398</c:v>
                </c:pt>
                <c:pt idx="97">
                  <c:v>44399</c:v>
                </c:pt>
                <c:pt idx="98">
                  <c:v>44400</c:v>
                </c:pt>
                <c:pt idx="99">
                  <c:v>44403</c:v>
                </c:pt>
                <c:pt idx="100">
                  <c:v>44404</c:v>
                </c:pt>
                <c:pt idx="101">
                  <c:v>44405</c:v>
                </c:pt>
                <c:pt idx="102">
                  <c:v>44406</c:v>
                </c:pt>
                <c:pt idx="103">
                  <c:v>44407</c:v>
                </c:pt>
                <c:pt idx="104">
                  <c:v>44410</c:v>
                </c:pt>
                <c:pt idx="105">
                  <c:v>44411</c:v>
                </c:pt>
                <c:pt idx="106">
                  <c:v>44412</c:v>
                </c:pt>
                <c:pt idx="107">
                  <c:v>44413</c:v>
                </c:pt>
                <c:pt idx="108">
                  <c:v>44414</c:v>
                </c:pt>
                <c:pt idx="109">
                  <c:v>44417</c:v>
                </c:pt>
                <c:pt idx="110">
                  <c:v>44418</c:v>
                </c:pt>
                <c:pt idx="111">
                  <c:v>44419</c:v>
                </c:pt>
                <c:pt idx="112">
                  <c:v>44420</c:v>
                </c:pt>
                <c:pt idx="113">
                  <c:v>44421</c:v>
                </c:pt>
                <c:pt idx="114">
                  <c:v>44424</c:v>
                </c:pt>
                <c:pt idx="115">
                  <c:v>44425</c:v>
                </c:pt>
                <c:pt idx="116">
                  <c:v>44426</c:v>
                </c:pt>
                <c:pt idx="117">
                  <c:v>44427</c:v>
                </c:pt>
                <c:pt idx="118">
                  <c:v>44428</c:v>
                </c:pt>
                <c:pt idx="119">
                  <c:v>44431</c:v>
                </c:pt>
                <c:pt idx="120">
                  <c:v>44432</c:v>
                </c:pt>
                <c:pt idx="121">
                  <c:v>44433</c:v>
                </c:pt>
                <c:pt idx="122">
                  <c:v>44434</c:v>
                </c:pt>
                <c:pt idx="123">
                  <c:v>44435</c:v>
                </c:pt>
                <c:pt idx="124">
                  <c:v>44438</c:v>
                </c:pt>
                <c:pt idx="125">
                  <c:v>44439</c:v>
                </c:pt>
                <c:pt idx="126">
                  <c:v>44440</c:v>
                </c:pt>
                <c:pt idx="127">
                  <c:v>44441</c:v>
                </c:pt>
                <c:pt idx="128">
                  <c:v>44442</c:v>
                </c:pt>
                <c:pt idx="129">
                  <c:v>44445</c:v>
                </c:pt>
                <c:pt idx="130">
                  <c:v>44446</c:v>
                </c:pt>
                <c:pt idx="131">
                  <c:v>44447</c:v>
                </c:pt>
                <c:pt idx="132">
                  <c:v>44448</c:v>
                </c:pt>
                <c:pt idx="133">
                  <c:v>44449</c:v>
                </c:pt>
                <c:pt idx="134">
                  <c:v>44452</c:v>
                </c:pt>
                <c:pt idx="135">
                  <c:v>44453</c:v>
                </c:pt>
                <c:pt idx="136">
                  <c:v>44454</c:v>
                </c:pt>
                <c:pt idx="137">
                  <c:v>44455</c:v>
                </c:pt>
                <c:pt idx="138">
                  <c:v>44456</c:v>
                </c:pt>
                <c:pt idx="139">
                  <c:v>44459</c:v>
                </c:pt>
                <c:pt idx="140">
                  <c:v>44460</c:v>
                </c:pt>
                <c:pt idx="141">
                  <c:v>44461</c:v>
                </c:pt>
                <c:pt idx="142">
                  <c:v>44462</c:v>
                </c:pt>
                <c:pt idx="143">
                  <c:v>44463</c:v>
                </c:pt>
                <c:pt idx="144">
                  <c:v>44466</c:v>
                </c:pt>
                <c:pt idx="145">
                  <c:v>44467</c:v>
                </c:pt>
                <c:pt idx="146">
                  <c:v>44468</c:v>
                </c:pt>
                <c:pt idx="147">
                  <c:v>44469</c:v>
                </c:pt>
                <c:pt idx="148">
                  <c:v>44470</c:v>
                </c:pt>
                <c:pt idx="149">
                  <c:v>44473</c:v>
                </c:pt>
                <c:pt idx="150">
                  <c:v>44474</c:v>
                </c:pt>
                <c:pt idx="151">
                  <c:v>44475</c:v>
                </c:pt>
                <c:pt idx="152">
                  <c:v>44476</c:v>
                </c:pt>
                <c:pt idx="153">
                  <c:v>44477</c:v>
                </c:pt>
                <c:pt idx="154">
                  <c:v>44480</c:v>
                </c:pt>
                <c:pt idx="155">
                  <c:v>44481</c:v>
                </c:pt>
                <c:pt idx="156">
                  <c:v>44482</c:v>
                </c:pt>
                <c:pt idx="157">
                  <c:v>44483</c:v>
                </c:pt>
                <c:pt idx="158">
                  <c:v>44484</c:v>
                </c:pt>
                <c:pt idx="159">
                  <c:v>44487</c:v>
                </c:pt>
                <c:pt idx="160">
                  <c:v>44488</c:v>
                </c:pt>
                <c:pt idx="161">
                  <c:v>44489</c:v>
                </c:pt>
                <c:pt idx="162">
                  <c:v>44490</c:v>
                </c:pt>
                <c:pt idx="163">
                  <c:v>44491</c:v>
                </c:pt>
                <c:pt idx="164">
                  <c:v>44494</c:v>
                </c:pt>
                <c:pt idx="165">
                  <c:v>44495</c:v>
                </c:pt>
                <c:pt idx="166">
                  <c:v>44496</c:v>
                </c:pt>
                <c:pt idx="167">
                  <c:v>44497</c:v>
                </c:pt>
                <c:pt idx="168">
                  <c:v>44498</c:v>
                </c:pt>
                <c:pt idx="169">
                  <c:v>44501</c:v>
                </c:pt>
                <c:pt idx="170">
                  <c:v>44502</c:v>
                </c:pt>
                <c:pt idx="171">
                  <c:v>44503</c:v>
                </c:pt>
                <c:pt idx="172">
                  <c:v>44504</c:v>
                </c:pt>
                <c:pt idx="173">
                  <c:v>44505</c:v>
                </c:pt>
                <c:pt idx="174">
                  <c:v>44508</c:v>
                </c:pt>
                <c:pt idx="175">
                  <c:v>44509</c:v>
                </c:pt>
                <c:pt idx="176">
                  <c:v>44510</c:v>
                </c:pt>
                <c:pt idx="177">
                  <c:v>44511</c:v>
                </c:pt>
                <c:pt idx="178">
                  <c:v>44512</c:v>
                </c:pt>
                <c:pt idx="179">
                  <c:v>44515</c:v>
                </c:pt>
                <c:pt idx="180">
                  <c:v>44516</c:v>
                </c:pt>
                <c:pt idx="181">
                  <c:v>44517</c:v>
                </c:pt>
                <c:pt idx="182">
                  <c:v>44518</c:v>
                </c:pt>
                <c:pt idx="183">
                  <c:v>44519</c:v>
                </c:pt>
                <c:pt idx="184">
                  <c:v>44522</c:v>
                </c:pt>
                <c:pt idx="185">
                  <c:v>44523</c:v>
                </c:pt>
                <c:pt idx="186">
                  <c:v>44524</c:v>
                </c:pt>
                <c:pt idx="187">
                  <c:v>44525</c:v>
                </c:pt>
                <c:pt idx="188">
                  <c:v>44526</c:v>
                </c:pt>
                <c:pt idx="189">
                  <c:v>44529</c:v>
                </c:pt>
                <c:pt idx="190">
                  <c:v>44530</c:v>
                </c:pt>
                <c:pt idx="191">
                  <c:v>44531</c:v>
                </c:pt>
                <c:pt idx="192">
                  <c:v>44532</c:v>
                </c:pt>
                <c:pt idx="193">
                  <c:v>44533</c:v>
                </c:pt>
                <c:pt idx="194">
                  <c:v>44536</c:v>
                </c:pt>
                <c:pt idx="195">
                  <c:v>44537</c:v>
                </c:pt>
                <c:pt idx="196">
                  <c:v>44538</c:v>
                </c:pt>
                <c:pt idx="197">
                  <c:v>44539</c:v>
                </c:pt>
                <c:pt idx="198">
                  <c:v>44540</c:v>
                </c:pt>
                <c:pt idx="199">
                  <c:v>44543</c:v>
                </c:pt>
                <c:pt idx="200">
                  <c:v>44544</c:v>
                </c:pt>
                <c:pt idx="201">
                  <c:v>44545</c:v>
                </c:pt>
                <c:pt idx="202">
                  <c:v>44546</c:v>
                </c:pt>
                <c:pt idx="203">
                  <c:v>44547</c:v>
                </c:pt>
                <c:pt idx="204">
                  <c:v>44550</c:v>
                </c:pt>
                <c:pt idx="205">
                  <c:v>44551</c:v>
                </c:pt>
                <c:pt idx="206">
                  <c:v>44552</c:v>
                </c:pt>
                <c:pt idx="207">
                  <c:v>44553</c:v>
                </c:pt>
                <c:pt idx="208">
                  <c:v>44554</c:v>
                </c:pt>
                <c:pt idx="209">
                  <c:v>44557</c:v>
                </c:pt>
                <c:pt idx="210">
                  <c:v>44558</c:v>
                </c:pt>
                <c:pt idx="211">
                  <c:v>44559</c:v>
                </c:pt>
                <c:pt idx="212">
                  <c:v>44560</c:v>
                </c:pt>
                <c:pt idx="213">
                  <c:v>44561</c:v>
                </c:pt>
                <c:pt idx="214">
                  <c:v>44564</c:v>
                </c:pt>
                <c:pt idx="215">
                  <c:v>44565</c:v>
                </c:pt>
                <c:pt idx="216">
                  <c:v>44566</c:v>
                </c:pt>
                <c:pt idx="217">
                  <c:v>44567</c:v>
                </c:pt>
                <c:pt idx="218">
                  <c:v>44568</c:v>
                </c:pt>
                <c:pt idx="219">
                  <c:v>44571</c:v>
                </c:pt>
                <c:pt idx="220">
                  <c:v>44572</c:v>
                </c:pt>
                <c:pt idx="221">
                  <c:v>44573</c:v>
                </c:pt>
                <c:pt idx="222">
                  <c:v>44574</c:v>
                </c:pt>
                <c:pt idx="223">
                  <c:v>44575</c:v>
                </c:pt>
                <c:pt idx="224">
                  <c:v>44578</c:v>
                </c:pt>
                <c:pt idx="225">
                  <c:v>44579</c:v>
                </c:pt>
                <c:pt idx="226">
                  <c:v>44580</c:v>
                </c:pt>
                <c:pt idx="227">
                  <c:v>44581</c:v>
                </c:pt>
                <c:pt idx="228">
                  <c:v>44582</c:v>
                </c:pt>
                <c:pt idx="229">
                  <c:v>44585</c:v>
                </c:pt>
                <c:pt idx="230">
                  <c:v>44586</c:v>
                </c:pt>
                <c:pt idx="231">
                  <c:v>44587</c:v>
                </c:pt>
                <c:pt idx="232">
                  <c:v>44588</c:v>
                </c:pt>
                <c:pt idx="233">
                  <c:v>44589</c:v>
                </c:pt>
                <c:pt idx="234">
                  <c:v>44592</c:v>
                </c:pt>
                <c:pt idx="235">
                  <c:v>44593</c:v>
                </c:pt>
                <c:pt idx="236">
                  <c:v>44594</c:v>
                </c:pt>
                <c:pt idx="237">
                  <c:v>44595</c:v>
                </c:pt>
                <c:pt idx="238">
                  <c:v>44596</c:v>
                </c:pt>
                <c:pt idx="239">
                  <c:v>44599</c:v>
                </c:pt>
                <c:pt idx="240">
                  <c:v>44600</c:v>
                </c:pt>
                <c:pt idx="241">
                  <c:v>44601</c:v>
                </c:pt>
                <c:pt idx="242">
                  <c:v>44602</c:v>
                </c:pt>
                <c:pt idx="243">
                  <c:v>44603</c:v>
                </c:pt>
                <c:pt idx="244">
                  <c:v>44606</c:v>
                </c:pt>
                <c:pt idx="245">
                  <c:v>44607</c:v>
                </c:pt>
                <c:pt idx="246">
                  <c:v>44608</c:v>
                </c:pt>
                <c:pt idx="247">
                  <c:v>44609</c:v>
                </c:pt>
                <c:pt idx="248">
                  <c:v>44610</c:v>
                </c:pt>
                <c:pt idx="249">
                  <c:v>44613</c:v>
                </c:pt>
                <c:pt idx="250">
                  <c:v>44614</c:v>
                </c:pt>
                <c:pt idx="251">
                  <c:v>44615</c:v>
                </c:pt>
                <c:pt idx="252">
                  <c:v>44616</c:v>
                </c:pt>
                <c:pt idx="253">
                  <c:v>44617</c:v>
                </c:pt>
                <c:pt idx="254">
                  <c:v>44620</c:v>
                </c:pt>
                <c:pt idx="255">
                  <c:v>44621</c:v>
                </c:pt>
                <c:pt idx="256">
                  <c:v>44622</c:v>
                </c:pt>
                <c:pt idx="257">
                  <c:v>44623</c:v>
                </c:pt>
                <c:pt idx="258">
                  <c:v>44624</c:v>
                </c:pt>
                <c:pt idx="259">
                  <c:v>44627</c:v>
                </c:pt>
                <c:pt idx="260">
                  <c:v>44628</c:v>
                </c:pt>
                <c:pt idx="261">
                  <c:v>44629</c:v>
                </c:pt>
                <c:pt idx="262">
                  <c:v>44630</c:v>
                </c:pt>
                <c:pt idx="263">
                  <c:v>44631</c:v>
                </c:pt>
                <c:pt idx="264">
                  <c:v>44634</c:v>
                </c:pt>
                <c:pt idx="265">
                  <c:v>44635</c:v>
                </c:pt>
                <c:pt idx="266">
                  <c:v>44636</c:v>
                </c:pt>
                <c:pt idx="267">
                  <c:v>44637</c:v>
                </c:pt>
                <c:pt idx="268">
                  <c:v>44638</c:v>
                </c:pt>
                <c:pt idx="269">
                  <c:v>44641</c:v>
                </c:pt>
                <c:pt idx="270">
                  <c:v>44642</c:v>
                </c:pt>
                <c:pt idx="271">
                  <c:v>44643</c:v>
                </c:pt>
                <c:pt idx="272">
                  <c:v>44644</c:v>
                </c:pt>
                <c:pt idx="273">
                  <c:v>44645</c:v>
                </c:pt>
                <c:pt idx="274">
                  <c:v>44648</c:v>
                </c:pt>
                <c:pt idx="275">
                  <c:v>44649</c:v>
                </c:pt>
                <c:pt idx="276">
                  <c:v>44650</c:v>
                </c:pt>
                <c:pt idx="277">
                  <c:v>44651</c:v>
                </c:pt>
                <c:pt idx="278">
                  <c:v>44652</c:v>
                </c:pt>
                <c:pt idx="279">
                  <c:v>44655</c:v>
                </c:pt>
                <c:pt idx="280">
                  <c:v>44656</c:v>
                </c:pt>
                <c:pt idx="281">
                  <c:v>44657</c:v>
                </c:pt>
                <c:pt idx="282">
                  <c:v>44658</c:v>
                </c:pt>
                <c:pt idx="283">
                  <c:v>44659</c:v>
                </c:pt>
                <c:pt idx="284">
                  <c:v>44662</c:v>
                </c:pt>
                <c:pt idx="285">
                  <c:v>44663</c:v>
                </c:pt>
                <c:pt idx="286">
                  <c:v>44664</c:v>
                </c:pt>
                <c:pt idx="287">
                  <c:v>44665</c:v>
                </c:pt>
                <c:pt idx="288">
                  <c:v>44666</c:v>
                </c:pt>
                <c:pt idx="289">
                  <c:v>44669</c:v>
                </c:pt>
                <c:pt idx="290">
                  <c:v>44670</c:v>
                </c:pt>
                <c:pt idx="291">
                  <c:v>44671</c:v>
                </c:pt>
                <c:pt idx="292">
                  <c:v>44672</c:v>
                </c:pt>
                <c:pt idx="293">
                  <c:v>44673</c:v>
                </c:pt>
                <c:pt idx="294">
                  <c:v>44676</c:v>
                </c:pt>
                <c:pt idx="295">
                  <c:v>44677</c:v>
                </c:pt>
                <c:pt idx="296">
                  <c:v>44678</c:v>
                </c:pt>
                <c:pt idx="297">
                  <c:v>44679</c:v>
                </c:pt>
                <c:pt idx="298">
                  <c:v>44680</c:v>
                </c:pt>
                <c:pt idx="299">
                  <c:v>44683</c:v>
                </c:pt>
                <c:pt idx="300">
                  <c:v>44684</c:v>
                </c:pt>
                <c:pt idx="301">
                  <c:v>44685</c:v>
                </c:pt>
                <c:pt idx="302">
                  <c:v>44686</c:v>
                </c:pt>
                <c:pt idx="303">
                  <c:v>44687</c:v>
                </c:pt>
                <c:pt idx="304">
                  <c:v>44690</c:v>
                </c:pt>
                <c:pt idx="305">
                  <c:v>44691</c:v>
                </c:pt>
                <c:pt idx="306">
                  <c:v>44692</c:v>
                </c:pt>
                <c:pt idx="307">
                  <c:v>44693</c:v>
                </c:pt>
                <c:pt idx="308">
                  <c:v>44694</c:v>
                </c:pt>
                <c:pt idx="309">
                  <c:v>44697</c:v>
                </c:pt>
                <c:pt idx="310">
                  <c:v>44698</c:v>
                </c:pt>
                <c:pt idx="311">
                  <c:v>44699</c:v>
                </c:pt>
                <c:pt idx="312">
                  <c:v>44700</c:v>
                </c:pt>
                <c:pt idx="313">
                  <c:v>44701</c:v>
                </c:pt>
                <c:pt idx="314">
                  <c:v>44704</c:v>
                </c:pt>
                <c:pt idx="315">
                  <c:v>44705</c:v>
                </c:pt>
                <c:pt idx="316">
                  <c:v>44706</c:v>
                </c:pt>
                <c:pt idx="317">
                  <c:v>44707</c:v>
                </c:pt>
                <c:pt idx="318">
                  <c:v>44708</c:v>
                </c:pt>
                <c:pt idx="319">
                  <c:v>44711</c:v>
                </c:pt>
                <c:pt idx="320">
                  <c:v>44712</c:v>
                </c:pt>
                <c:pt idx="321">
                  <c:v>44713</c:v>
                </c:pt>
                <c:pt idx="322">
                  <c:v>44714</c:v>
                </c:pt>
                <c:pt idx="323">
                  <c:v>44715</c:v>
                </c:pt>
                <c:pt idx="324">
                  <c:v>44718</c:v>
                </c:pt>
                <c:pt idx="325">
                  <c:v>44719</c:v>
                </c:pt>
                <c:pt idx="326">
                  <c:v>44720</c:v>
                </c:pt>
                <c:pt idx="327">
                  <c:v>44721</c:v>
                </c:pt>
                <c:pt idx="328">
                  <c:v>44722</c:v>
                </c:pt>
                <c:pt idx="329">
                  <c:v>44725</c:v>
                </c:pt>
                <c:pt idx="330">
                  <c:v>44726</c:v>
                </c:pt>
                <c:pt idx="331">
                  <c:v>44727</c:v>
                </c:pt>
                <c:pt idx="332">
                  <c:v>44728</c:v>
                </c:pt>
                <c:pt idx="333">
                  <c:v>44729</c:v>
                </c:pt>
                <c:pt idx="334">
                  <c:v>44732</c:v>
                </c:pt>
                <c:pt idx="335">
                  <c:v>44733</c:v>
                </c:pt>
                <c:pt idx="336">
                  <c:v>44734</c:v>
                </c:pt>
                <c:pt idx="337">
                  <c:v>44735</c:v>
                </c:pt>
                <c:pt idx="338">
                  <c:v>44736</c:v>
                </c:pt>
                <c:pt idx="339">
                  <c:v>44739</c:v>
                </c:pt>
                <c:pt idx="340">
                  <c:v>44740</c:v>
                </c:pt>
                <c:pt idx="341">
                  <c:v>44741</c:v>
                </c:pt>
                <c:pt idx="342">
                  <c:v>44742</c:v>
                </c:pt>
                <c:pt idx="343">
                  <c:v>44743</c:v>
                </c:pt>
                <c:pt idx="344">
                  <c:v>44746</c:v>
                </c:pt>
                <c:pt idx="345">
                  <c:v>44747</c:v>
                </c:pt>
                <c:pt idx="346">
                  <c:v>44748</c:v>
                </c:pt>
                <c:pt idx="347">
                  <c:v>44749</c:v>
                </c:pt>
                <c:pt idx="348">
                  <c:v>44750</c:v>
                </c:pt>
                <c:pt idx="349">
                  <c:v>44753</c:v>
                </c:pt>
                <c:pt idx="350">
                  <c:v>44754</c:v>
                </c:pt>
                <c:pt idx="351">
                  <c:v>44755</c:v>
                </c:pt>
                <c:pt idx="352">
                  <c:v>44756</c:v>
                </c:pt>
                <c:pt idx="353">
                  <c:v>44757</c:v>
                </c:pt>
                <c:pt idx="354">
                  <c:v>44760</c:v>
                </c:pt>
                <c:pt idx="355">
                  <c:v>44761</c:v>
                </c:pt>
                <c:pt idx="356">
                  <c:v>44762</c:v>
                </c:pt>
                <c:pt idx="357">
                  <c:v>44763</c:v>
                </c:pt>
                <c:pt idx="358">
                  <c:v>44764</c:v>
                </c:pt>
                <c:pt idx="359">
                  <c:v>44767</c:v>
                </c:pt>
                <c:pt idx="360">
                  <c:v>44768</c:v>
                </c:pt>
                <c:pt idx="361">
                  <c:v>44769</c:v>
                </c:pt>
                <c:pt idx="362">
                  <c:v>44770</c:v>
                </c:pt>
                <c:pt idx="363">
                  <c:v>44771</c:v>
                </c:pt>
                <c:pt idx="364">
                  <c:v>44774</c:v>
                </c:pt>
                <c:pt idx="365">
                  <c:v>44775</c:v>
                </c:pt>
                <c:pt idx="366">
                  <c:v>44776</c:v>
                </c:pt>
                <c:pt idx="367">
                  <c:v>44777</c:v>
                </c:pt>
                <c:pt idx="368">
                  <c:v>44778</c:v>
                </c:pt>
                <c:pt idx="369">
                  <c:v>44781</c:v>
                </c:pt>
                <c:pt idx="370">
                  <c:v>44782</c:v>
                </c:pt>
                <c:pt idx="371">
                  <c:v>44783</c:v>
                </c:pt>
                <c:pt idx="372">
                  <c:v>44784</c:v>
                </c:pt>
                <c:pt idx="373">
                  <c:v>44785</c:v>
                </c:pt>
                <c:pt idx="374">
                  <c:v>44788</c:v>
                </c:pt>
                <c:pt idx="375">
                  <c:v>44789</c:v>
                </c:pt>
                <c:pt idx="376">
                  <c:v>44790</c:v>
                </c:pt>
                <c:pt idx="377">
                  <c:v>44791</c:v>
                </c:pt>
                <c:pt idx="378">
                  <c:v>44792</c:v>
                </c:pt>
                <c:pt idx="379">
                  <c:v>44795</c:v>
                </c:pt>
                <c:pt idx="380">
                  <c:v>44796</c:v>
                </c:pt>
                <c:pt idx="381">
                  <c:v>44797</c:v>
                </c:pt>
                <c:pt idx="382">
                  <c:v>44798</c:v>
                </c:pt>
                <c:pt idx="383">
                  <c:v>44799</c:v>
                </c:pt>
                <c:pt idx="384">
                  <c:v>44802</c:v>
                </c:pt>
                <c:pt idx="385">
                  <c:v>44803</c:v>
                </c:pt>
                <c:pt idx="386">
                  <c:v>44804</c:v>
                </c:pt>
                <c:pt idx="387">
                  <c:v>44805</c:v>
                </c:pt>
                <c:pt idx="388">
                  <c:v>44806</c:v>
                </c:pt>
                <c:pt idx="389">
                  <c:v>44809</c:v>
                </c:pt>
                <c:pt idx="390">
                  <c:v>44810</c:v>
                </c:pt>
                <c:pt idx="391">
                  <c:v>44811</c:v>
                </c:pt>
                <c:pt idx="392">
                  <c:v>44812</c:v>
                </c:pt>
                <c:pt idx="393">
                  <c:v>44813</c:v>
                </c:pt>
                <c:pt idx="394">
                  <c:v>44816</c:v>
                </c:pt>
                <c:pt idx="395">
                  <c:v>44817</c:v>
                </c:pt>
                <c:pt idx="396">
                  <c:v>44818</c:v>
                </c:pt>
                <c:pt idx="397">
                  <c:v>44819</c:v>
                </c:pt>
                <c:pt idx="398">
                  <c:v>44820</c:v>
                </c:pt>
                <c:pt idx="399">
                  <c:v>44823</c:v>
                </c:pt>
                <c:pt idx="400">
                  <c:v>44824</c:v>
                </c:pt>
                <c:pt idx="401">
                  <c:v>44825</c:v>
                </c:pt>
                <c:pt idx="402">
                  <c:v>44826</c:v>
                </c:pt>
                <c:pt idx="403">
                  <c:v>44827</c:v>
                </c:pt>
                <c:pt idx="404">
                  <c:v>44830</c:v>
                </c:pt>
                <c:pt idx="405">
                  <c:v>44831</c:v>
                </c:pt>
                <c:pt idx="406">
                  <c:v>44832</c:v>
                </c:pt>
                <c:pt idx="407">
                  <c:v>44833</c:v>
                </c:pt>
                <c:pt idx="408">
                  <c:v>44834</c:v>
                </c:pt>
                <c:pt idx="409">
                  <c:v>44837</c:v>
                </c:pt>
                <c:pt idx="410">
                  <c:v>44838</c:v>
                </c:pt>
                <c:pt idx="411">
                  <c:v>44839</c:v>
                </c:pt>
                <c:pt idx="412">
                  <c:v>44840</c:v>
                </c:pt>
                <c:pt idx="413">
                  <c:v>44841</c:v>
                </c:pt>
                <c:pt idx="414">
                  <c:v>44844</c:v>
                </c:pt>
                <c:pt idx="415">
                  <c:v>44845</c:v>
                </c:pt>
                <c:pt idx="416">
                  <c:v>44846</c:v>
                </c:pt>
                <c:pt idx="417">
                  <c:v>44847</c:v>
                </c:pt>
                <c:pt idx="418">
                  <c:v>44848</c:v>
                </c:pt>
                <c:pt idx="419">
                  <c:v>44851</c:v>
                </c:pt>
                <c:pt idx="420">
                  <c:v>44852</c:v>
                </c:pt>
                <c:pt idx="421">
                  <c:v>44853</c:v>
                </c:pt>
                <c:pt idx="422">
                  <c:v>44854</c:v>
                </c:pt>
                <c:pt idx="423">
                  <c:v>44855</c:v>
                </c:pt>
                <c:pt idx="424">
                  <c:v>44858</c:v>
                </c:pt>
                <c:pt idx="425">
                  <c:v>44859</c:v>
                </c:pt>
                <c:pt idx="426">
                  <c:v>44860</c:v>
                </c:pt>
                <c:pt idx="427">
                  <c:v>44861</c:v>
                </c:pt>
                <c:pt idx="428">
                  <c:v>44862</c:v>
                </c:pt>
                <c:pt idx="429">
                  <c:v>44865</c:v>
                </c:pt>
                <c:pt idx="430">
                  <c:v>44866</c:v>
                </c:pt>
                <c:pt idx="431">
                  <c:v>44867</c:v>
                </c:pt>
                <c:pt idx="432">
                  <c:v>44868</c:v>
                </c:pt>
                <c:pt idx="433">
                  <c:v>44869</c:v>
                </c:pt>
                <c:pt idx="434">
                  <c:v>44872</c:v>
                </c:pt>
                <c:pt idx="435">
                  <c:v>44873</c:v>
                </c:pt>
                <c:pt idx="436">
                  <c:v>44874</c:v>
                </c:pt>
                <c:pt idx="437">
                  <c:v>44875</c:v>
                </c:pt>
                <c:pt idx="438">
                  <c:v>44876</c:v>
                </c:pt>
                <c:pt idx="439">
                  <c:v>44879</c:v>
                </c:pt>
                <c:pt idx="440">
                  <c:v>44880</c:v>
                </c:pt>
                <c:pt idx="441">
                  <c:v>44881</c:v>
                </c:pt>
                <c:pt idx="442">
                  <c:v>44882</c:v>
                </c:pt>
                <c:pt idx="443">
                  <c:v>44883</c:v>
                </c:pt>
                <c:pt idx="444">
                  <c:v>44886</c:v>
                </c:pt>
                <c:pt idx="445">
                  <c:v>44887</c:v>
                </c:pt>
                <c:pt idx="446">
                  <c:v>44888</c:v>
                </c:pt>
                <c:pt idx="447">
                  <c:v>44889</c:v>
                </c:pt>
                <c:pt idx="448">
                  <c:v>44890</c:v>
                </c:pt>
                <c:pt idx="449">
                  <c:v>44893</c:v>
                </c:pt>
                <c:pt idx="450">
                  <c:v>44894</c:v>
                </c:pt>
                <c:pt idx="451">
                  <c:v>44895</c:v>
                </c:pt>
                <c:pt idx="452">
                  <c:v>44896</c:v>
                </c:pt>
                <c:pt idx="453">
                  <c:v>44897</c:v>
                </c:pt>
                <c:pt idx="454">
                  <c:v>44900</c:v>
                </c:pt>
                <c:pt idx="455">
                  <c:v>44901</c:v>
                </c:pt>
                <c:pt idx="456">
                  <c:v>44902</c:v>
                </c:pt>
                <c:pt idx="457">
                  <c:v>44903</c:v>
                </c:pt>
                <c:pt idx="458">
                  <c:v>44904</c:v>
                </c:pt>
                <c:pt idx="459">
                  <c:v>44907</c:v>
                </c:pt>
                <c:pt idx="460">
                  <c:v>44908</c:v>
                </c:pt>
                <c:pt idx="461">
                  <c:v>44909</c:v>
                </c:pt>
                <c:pt idx="462">
                  <c:v>44910</c:v>
                </c:pt>
                <c:pt idx="463">
                  <c:v>44911</c:v>
                </c:pt>
                <c:pt idx="464">
                  <c:v>44914</c:v>
                </c:pt>
                <c:pt idx="465">
                  <c:v>44915</c:v>
                </c:pt>
                <c:pt idx="466">
                  <c:v>44916</c:v>
                </c:pt>
                <c:pt idx="467">
                  <c:v>44917</c:v>
                </c:pt>
                <c:pt idx="468">
                  <c:v>44918</c:v>
                </c:pt>
                <c:pt idx="469">
                  <c:v>44921</c:v>
                </c:pt>
                <c:pt idx="470">
                  <c:v>44922</c:v>
                </c:pt>
                <c:pt idx="471">
                  <c:v>44923</c:v>
                </c:pt>
                <c:pt idx="472">
                  <c:v>44924</c:v>
                </c:pt>
                <c:pt idx="473">
                  <c:v>44925</c:v>
                </c:pt>
                <c:pt idx="474">
                  <c:v>44928</c:v>
                </c:pt>
                <c:pt idx="475">
                  <c:v>44929</c:v>
                </c:pt>
                <c:pt idx="476">
                  <c:v>44930</c:v>
                </c:pt>
                <c:pt idx="477">
                  <c:v>44931</c:v>
                </c:pt>
                <c:pt idx="478">
                  <c:v>44932</c:v>
                </c:pt>
                <c:pt idx="479">
                  <c:v>44935</c:v>
                </c:pt>
                <c:pt idx="480">
                  <c:v>44936</c:v>
                </c:pt>
                <c:pt idx="481">
                  <c:v>44937</c:v>
                </c:pt>
                <c:pt idx="482">
                  <c:v>44938</c:v>
                </c:pt>
                <c:pt idx="483">
                  <c:v>44939</c:v>
                </c:pt>
                <c:pt idx="484">
                  <c:v>44942</c:v>
                </c:pt>
                <c:pt idx="485">
                  <c:v>44943</c:v>
                </c:pt>
                <c:pt idx="486">
                  <c:v>44944</c:v>
                </c:pt>
                <c:pt idx="487">
                  <c:v>44945</c:v>
                </c:pt>
                <c:pt idx="488">
                  <c:v>44946</c:v>
                </c:pt>
                <c:pt idx="489">
                  <c:v>44949</c:v>
                </c:pt>
                <c:pt idx="490">
                  <c:v>44950</c:v>
                </c:pt>
                <c:pt idx="491">
                  <c:v>44951</c:v>
                </c:pt>
                <c:pt idx="492">
                  <c:v>44952</c:v>
                </c:pt>
                <c:pt idx="493">
                  <c:v>44953</c:v>
                </c:pt>
                <c:pt idx="494">
                  <c:v>44956</c:v>
                </c:pt>
                <c:pt idx="495">
                  <c:v>44957</c:v>
                </c:pt>
                <c:pt idx="496">
                  <c:v>44958</c:v>
                </c:pt>
                <c:pt idx="497">
                  <c:v>44959</c:v>
                </c:pt>
                <c:pt idx="498">
                  <c:v>44960</c:v>
                </c:pt>
                <c:pt idx="499">
                  <c:v>44963</c:v>
                </c:pt>
                <c:pt idx="500">
                  <c:v>44964</c:v>
                </c:pt>
                <c:pt idx="501">
                  <c:v>44965</c:v>
                </c:pt>
                <c:pt idx="502">
                  <c:v>44966</c:v>
                </c:pt>
                <c:pt idx="503">
                  <c:v>44967</c:v>
                </c:pt>
                <c:pt idx="504">
                  <c:v>44970</c:v>
                </c:pt>
                <c:pt idx="505">
                  <c:v>44971</c:v>
                </c:pt>
                <c:pt idx="506">
                  <c:v>44972</c:v>
                </c:pt>
                <c:pt idx="507">
                  <c:v>44973</c:v>
                </c:pt>
                <c:pt idx="508">
                  <c:v>44974</c:v>
                </c:pt>
                <c:pt idx="509">
                  <c:v>44977</c:v>
                </c:pt>
                <c:pt idx="510">
                  <c:v>44978</c:v>
                </c:pt>
                <c:pt idx="511">
                  <c:v>44979</c:v>
                </c:pt>
                <c:pt idx="512">
                  <c:v>44980</c:v>
                </c:pt>
                <c:pt idx="513">
                  <c:v>44981</c:v>
                </c:pt>
                <c:pt idx="514">
                  <c:v>44984</c:v>
                </c:pt>
                <c:pt idx="515">
                  <c:v>44985</c:v>
                </c:pt>
                <c:pt idx="516">
                  <c:v>44986</c:v>
                </c:pt>
                <c:pt idx="517">
                  <c:v>44987</c:v>
                </c:pt>
                <c:pt idx="518">
                  <c:v>44988</c:v>
                </c:pt>
                <c:pt idx="519">
                  <c:v>44991</c:v>
                </c:pt>
                <c:pt idx="520">
                  <c:v>44992</c:v>
                </c:pt>
                <c:pt idx="521">
                  <c:v>44993</c:v>
                </c:pt>
                <c:pt idx="522">
                  <c:v>44994</c:v>
                </c:pt>
                <c:pt idx="523">
                  <c:v>44995</c:v>
                </c:pt>
                <c:pt idx="524">
                  <c:v>44998</c:v>
                </c:pt>
                <c:pt idx="525">
                  <c:v>44999</c:v>
                </c:pt>
                <c:pt idx="526">
                  <c:v>45000</c:v>
                </c:pt>
                <c:pt idx="527">
                  <c:v>45001</c:v>
                </c:pt>
                <c:pt idx="528">
                  <c:v>45002</c:v>
                </c:pt>
                <c:pt idx="529">
                  <c:v>45005</c:v>
                </c:pt>
                <c:pt idx="530">
                  <c:v>45006</c:v>
                </c:pt>
                <c:pt idx="531">
                  <c:v>45007</c:v>
                </c:pt>
                <c:pt idx="532">
                  <c:v>45008</c:v>
                </c:pt>
                <c:pt idx="533">
                  <c:v>45009</c:v>
                </c:pt>
                <c:pt idx="534">
                  <c:v>45012</c:v>
                </c:pt>
                <c:pt idx="535">
                  <c:v>45013</c:v>
                </c:pt>
                <c:pt idx="536">
                  <c:v>45014</c:v>
                </c:pt>
                <c:pt idx="537">
                  <c:v>45015</c:v>
                </c:pt>
                <c:pt idx="538">
                  <c:v>45016</c:v>
                </c:pt>
                <c:pt idx="539">
                  <c:v>45019</c:v>
                </c:pt>
                <c:pt idx="540">
                  <c:v>45020</c:v>
                </c:pt>
                <c:pt idx="541">
                  <c:v>45021</c:v>
                </c:pt>
                <c:pt idx="542">
                  <c:v>45022</c:v>
                </c:pt>
                <c:pt idx="543">
                  <c:v>45023</c:v>
                </c:pt>
                <c:pt idx="544">
                  <c:v>45026</c:v>
                </c:pt>
                <c:pt idx="545">
                  <c:v>45027</c:v>
                </c:pt>
                <c:pt idx="546">
                  <c:v>45028</c:v>
                </c:pt>
                <c:pt idx="547">
                  <c:v>45029</c:v>
                </c:pt>
                <c:pt idx="548">
                  <c:v>45030</c:v>
                </c:pt>
                <c:pt idx="549">
                  <c:v>45033</c:v>
                </c:pt>
                <c:pt idx="550">
                  <c:v>45034</c:v>
                </c:pt>
                <c:pt idx="551">
                  <c:v>45035</c:v>
                </c:pt>
                <c:pt idx="552">
                  <c:v>45036</c:v>
                </c:pt>
                <c:pt idx="553">
                  <c:v>45037</c:v>
                </c:pt>
                <c:pt idx="554">
                  <c:v>45040</c:v>
                </c:pt>
                <c:pt idx="555">
                  <c:v>45041</c:v>
                </c:pt>
                <c:pt idx="556">
                  <c:v>45042</c:v>
                </c:pt>
                <c:pt idx="557">
                  <c:v>45043</c:v>
                </c:pt>
                <c:pt idx="558">
                  <c:v>45044</c:v>
                </c:pt>
                <c:pt idx="559">
                  <c:v>45047</c:v>
                </c:pt>
                <c:pt idx="560">
                  <c:v>45048</c:v>
                </c:pt>
                <c:pt idx="561">
                  <c:v>45049</c:v>
                </c:pt>
                <c:pt idx="562">
                  <c:v>45050</c:v>
                </c:pt>
                <c:pt idx="563">
                  <c:v>45051</c:v>
                </c:pt>
                <c:pt idx="564">
                  <c:v>45054</c:v>
                </c:pt>
                <c:pt idx="565">
                  <c:v>45055</c:v>
                </c:pt>
                <c:pt idx="566">
                  <c:v>45056</c:v>
                </c:pt>
                <c:pt idx="567">
                  <c:v>45057</c:v>
                </c:pt>
                <c:pt idx="568">
                  <c:v>45058</c:v>
                </c:pt>
                <c:pt idx="569">
                  <c:v>45061</c:v>
                </c:pt>
                <c:pt idx="570">
                  <c:v>45062</c:v>
                </c:pt>
                <c:pt idx="571">
                  <c:v>45063</c:v>
                </c:pt>
                <c:pt idx="572">
                  <c:v>45064</c:v>
                </c:pt>
                <c:pt idx="573">
                  <c:v>45065</c:v>
                </c:pt>
                <c:pt idx="574">
                  <c:v>45068</c:v>
                </c:pt>
                <c:pt idx="575">
                  <c:v>45069</c:v>
                </c:pt>
                <c:pt idx="576">
                  <c:v>45070</c:v>
                </c:pt>
                <c:pt idx="577">
                  <c:v>45071</c:v>
                </c:pt>
                <c:pt idx="578">
                  <c:v>45072</c:v>
                </c:pt>
                <c:pt idx="579">
                  <c:v>45075</c:v>
                </c:pt>
                <c:pt idx="580">
                  <c:v>45076</c:v>
                </c:pt>
                <c:pt idx="581">
                  <c:v>45077</c:v>
                </c:pt>
                <c:pt idx="582">
                  <c:v>45078</c:v>
                </c:pt>
                <c:pt idx="583">
                  <c:v>45079</c:v>
                </c:pt>
                <c:pt idx="584">
                  <c:v>45082</c:v>
                </c:pt>
                <c:pt idx="585">
                  <c:v>45083</c:v>
                </c:pt>
                <c:pt idx="586">
                  <c:v>45084</c:v>
                </c:pt>
                <c:pt idx="587">
                  <c:v>45085</c:v>
                </c:pt>
                <c:pt idx="588">
                  <c:v>45086</c:v>
                </c:pt>
                <c:pt idx="589">
                  <c:v>45089</c:v>
                </c:pt>
                <c:pt idx="590">
                  <c:v>45090</c:v>
                </c:pt>
                <c:pt idx="591">
                  <c:v>45091</c:v>
                </c:pt>
                <c:pt idx="592">
                  <c:v>45092</c:v>
                </c:pt>
                <c:pt idx="593">
                  <c:v>45093</c:v>
                </c:pt>
                <c:pt idx="594">
                  <c:v>45096</c:v>
                </c:pt>
                <c:pt idx="595">
                  <c:v>45097</c:v>
                </c:pt>
                <c:pt idx="596">
                  <c:v>45098</c:v>
                </c:pt>
                <c:pt idx="597">
                  <c:v>45099</c:v>
                </c:pt>
                <c:pt idx="598">
                  <c:v>45100</c:v>
                </c:pt>
                <c:pt idx="599">
                  <c:v>45103</c:v>
                </c:pt>
                <c:pt idx="600">
                  <c:v>45104</c:v>
                </c:pt>
                <c:pt idx="601">
                  <c:v>45105</c:v>
                </c:pt>
                <c:pt idx="602">
                  <c:v>45106</c:v>
                </c:pt>
                <c:pt idx="603">
                  <c:v>45107</c:v>
                </c:pt>
                <c:pt idx="604">
                  <c:v>45110</c:v>
                </c:pt>
                <c:pt idx="605">
                  <c:v>45111</c:v>
                </c:pt>
                <c:pt idx="606">
                  <c:v>45112</c:v>
                </c:pt>
                <c:pt idx="607">
                  <c:v>45113</c:v>
                </c:pt>
                <c:pt idx="608">
                  <c:v>45114</c:v>
                </c:pt>
                <c:pt idx="609">
                  <c:v>45117</c:v>
                </c:pt>
                <c:pt idx="610">
                  <c:v>45118</c:v>
                </c:pt>
                <c:pt idx="611">
                  <c:v>45119</c:v>
                </c:pt>
                <c:pt idx="612">
                  <c:v>45120</c:v>
                </c:pt>
                <c:pt idx="613">
                  <c:v>45121</c:v>
                </c:pt>
                <c:pt idx="614">
                  <c:v>45124</c:v>
                </c:pt>
                <c:pt idx="615">
                  <c:v>45125</c:v>
                </c:pt>
                <c:pt idx="616">
                  <c:v>45126</c:v>
                </c:pt>
                <c:pt idx="617">
                  <c:v>45127</c:v>
                </c:pt>
                <c:pt idx="618">
                  <c:v>45128</c:v>
                </c:pt>
                <c:pt idx="619">
                  <c:v>45131</c:v>
                </c:pt>
                <c:pt idx="620">
                  <c:v>45132</c:v>
                </c:pt>
                <c:pt idx="621">
                  <c:v>45133</c:v>
                </c:pt>
                <c:pt idx="622">
                  <c:v>45134</c:v>
                </c:pt>
                <c:pt idx="623">
                  <c:v>45135</c:v>
                </c:pt>
                <c:pt idx="624">
                  <c:v>45138</c:v>
                </c:pt>
                <c:pt idx="625">
                  <c:v>45139</c:v>
                </c:pt>
                <c:pt idx="626">
                  <c:v>45140</c:v>
                </c:pt>
                <c:pt idx="627">
                  <c:v>45141</c:v>
                </c:pt>
                <c:pt idx="628">
                  <c:v>45142</c:v>
                </c:pt>
                <c:pt idx="629">
                  <c:v>45145</c:v>
                </c:pt>
                <c:pt idx="630">
                  <c:v>45146</c:v>
                </c:pt>
                <c:pt idx="631">
                  <c:v>45147</c:v>
                </c:pt>
                <c:pt idx="632">
                  <c:v>45148</c:v>
                </c:pt>
                <c:pt idx="633">
                  <c:v>45149</c:v>
                </c:pt>
                <c:pt idx="634">
                  <c:v>45152</c:v>
                </c:pt>
                <c:pt idx="635">
                  <c:v>45153</c:v>
                </c:pt>
                <c:pt idx="636">
                  <c:v>45154</c:v>
                </c:pt>
                <c:pt idx="637">
                  <c:v>45155</c:v>
                </c:pt>
                <c:pt idx="638">
                  <c:v>45156</c:v>
                </c:pt>
                <c:pt idx="639">
                  <c:v>45159</c:v>
                </c:pt>
                <c:pt idx="640">
                  <c:v>45160</c:v>
                </c:pt>
                <c:pt idx="641">
                  <c:v>45161</c:v>
                </c:pt>
                <c:pt idx="642">
                  <c:v>45162</c:v>
                </c:pt>
                <c:pt idx="643">
                  <c:v>45163</c:v>
                </c:pt>
                <c:pt idx="644">
                  <c:v>45166</c:v>
                </c:pt>
                <c:pt idx="645">
                  <c:v>45167</c:v>
                </c:pt>
                <c:pt idx="646">
                  <c:v>45168</c:v>
                </c:pt>
                <c:pt idx="647">
                  <c:v>45169</c:v>
                </c:pt>
                <c:pt idx="648">
                  <c:v>45170</c:v>
                </c:pt>
                <c:pt idx="649">
                  <c:v>45173</c:v>
                </c:pt>
                <c:pt idx="650">
                  <c:v>45174</c:v>
                </c:pt>
                <c:pt idx="651">
                  <c:v>45175</c:v>
                </c:pt>
                <c:pt idx="652">
                  <c:v>45176</c:v>
                </c:pt>
                <c:pt idx="653">
                  <c:v>45177</c:v>
                </c:pt>
                <c:pt idx="654">
                  <c:v>45180</c:v>
                </c:pt>
                <c:pt idx="655">
                  <c:v>45181</c:v>
                </c:pt>
                <c:pt idx="656">
                  <c:v>45182</c:v>
                </c:pt>
                <c:pt idx="657">
                  <c:v>45183</c:v>
                </c:pt>
                <c:pt idx="658">
                  <c:v>45184</c:v>
                </c:pt>
                <c:pt idx="659">
                  <c:v>45187</c:v>
                </c:pt>
                <c:pt idx="660">
                  <c:v>45188</c:v>
                </c:pt>
                <c:pt idx="661">
                  <c:v>45189</c:v>
                </c:pt>
                <c:pt idx="662">
                  <c:v>45190</c:v>
                </c:pt>
                <c:pt idx="663">
                  <c:v>45191</c:v>
                </c:pt>
                <c:pt idx="664">
                  <c:v>45194</c:v>
                </c:pt>
                <c:pt idx="665">
                  <c:v>45195</c:v>
                </c:pt>
                <c:pt idx="666">
                  <c:v>45196</c:v>
                </c:pt>
                <c:pt idx="667">
                  <c:v>45197</c:v>
                </c:pt>
                <c:pt idx="668">
                  <c:v>45198</c:v>
                </c:pt>
                <c:pt idx="669">
                  <c:v>45201</c:v>
                </c:pt>
                <c:pt idx="670">
                  <c:v>45202</c:v>
                </c:pt>
                <c:pt idx="671">
                  <c:v>45203</c:v>
                </c:pt>
                <c:pt idx="672">
                  <c:v>45204</c:v>
                </c:pt>
                <c:pt idx="673">
                  <c:v>45205</c:v>
                </c:pt>
                <c:pt idx="674">
                  <c:v>45208</c:v>
                </c:pt>
                <c:pt idx="675">
                  <c:v>45209</c:v>
                </c:pt>
                <c:pt idx="676">
                  <c:v>45210</c:v>
                </c:pt>
                <c:pt idx="677">
                  <c:v>45211</c:v>
                </c:pt>
                <c:pt idx="678">
                  <c:v>45212</c:v>
                </c:pt>
                <c:pt idx="679">
                  <c:v>45215</c:v>
                </c:pt>
                <c:pt idx="680">
                  <c:v>45216</c:v>
                </c:pt>
                <c:pt idx="681">
                  <c:v>45217</c:v>
                </c:pt>
                <c:pt idx="682">
                  <c:v>45218</c:v>
                </c:pt>
                <c:pt idx="683">
                  <c:v>45219</c:v>
                </c:pt>
                <c:pt idx="684">
                  <c:v>45222</c:v>
                </c:pt>
                <c:pt idx="685">
                  <c:v>45223</c:v>
                </c:pt>
                <c:pt idx="686">
                  <c:v>45224</c:v>
                </c:pt>
                <c:pt idx="687">
                  <c:v>45225</c:v>
                </c:pt>
                <c:pt idx="688">
                  <c:v>45226</c:v>
                </c:pt>
                <c:pt idx="689">
                  <c:v>45229</c:v>
                </c:pt>
                <c:pt idx="690">
                  <c:v>45230</c:v>
                </c:pt>
                <c:pt idx="691">
                  <c:v>45231</c:v>
                </c:pt>
                <c:pt idx="692">
                  <c:v>45232</c:v>
                </c:pt>
                <c:pt idx="693">
                  <c:v>45233</c:v>
                </c:pt>
                <c:pt idx="694">
                  <c:v>45236</c:v>
                </c:pt>
                <c:pt idx="695">
                  <c:v>45237</c:v>
                </c:pt>
                <c:pt idx="696">
                  <c:v>45238</c:v>
                </c:pt>
                <c:pt idx="697">
                  <c:v>45239</c:v>
                </c:pt>
                <c:pt idx="698">
                  <c:v>45240</c:v>
                </c:pt>
                <c:pt idx="699">
                  <c:v>45243</c:v>
                </c:pt>
                <c:pt idx="700">
                  <c:v>45244</c:v>
                </c:pt>
                <c:pt idx="701">
                  <c:v>45245</c:v>
                </c:pt>
                <c:pt idx="702">
                  <c:v>45246</c:v>
                </c:pt>
                <c:pt idx="703">
                  <c:v>45247</c:v>
                </c:pt>
                <c:pt idx="704">
                  <c:v>45250</c:v>
                </c:pt>
                <c:pt idx="705">
                  <c:v>45251</c:v>
                </c:pt>
                <c:pt idx="706">
                  <c:v>45252</c:v>
                </c:pt>
                <c:pt idx="707">
                  <c:v>45253</c:v>
                </c:pt>
                <c:pt idx="708">
                  <c:v>45254</c:v>
                </c:pt>
                <c:pt idx="709">
                  <c:v>45257</c:v>
                </c:pt>
                <c:pt idx="710">
                  <c:v>45258</c:v>
                </c:pt>
                <c:pt idx="711">
                  <c:v>45259</c:v>
                </c:pt>
                <c:pt idx="712">
                  <c:v>45260</c:v>
                </c:pt>
                <c:pt idx="713">
                  <c:v>45261</c:v>
                </c:pt>
                <c:pt idx="714">
                  <c:v>45264</c:v>
                </c:pt>
                <c:pt idx="715">
                  <c:v>45265</c:v>
                </c:pt>
                <c:pt idx="716">
                  <c:v>45266</c:v>
                </c:pt>
                <c:pt idx="717">
                  <c:v>45267</c:v>
                </c:pt>
                <c:pt idx="718">
                  <c:v>45268</c:v>
                </c:pt>
                <c:pt idx="719">
                  <c:v>45271</c:v>
                </c:pt>
                <c:pt idx="720">
                  <c:v>45272</c:v>
                </c:pt>
                <c:pt idx="721">
                  <c:v>45273</c:v>
                </c:pt>
                <c:pt idx="722">
                  <c:v>45274</c:v>
                </c:pt>
                <c:pt idx="723">
                  <c:v>45275</c:v>
                </c:pt>
                <c:pt idx="724">
                  <c:v>45278</c:v>
                </c:pt>
                <c:pt idx="725">
                  <c:v>45279</c:v>
                </c:pt>
                <c:pt idx="726">
                  <c:v>45280</c:v>
                </c:pt>
                <c:pt idx="727">
                  <c:v>45281</c:v>
                </c:pt>
                <c:pt idx="728">
                  <c:v>45282</c:v>
                </c:pt>
                <c:pt idx="729">
                  <c:v>45285</c:v>
                </c:pt>
                <c:pt idx="730">
                  <c:v>45286</c:v>
                </c:pt>
                <c:pt idx="731">
                  <c:v>45287</c:v>
                </c:pt>
                <c:pt idx="732">
                  <c:v>45288</c:v>
                </c:pt>
                <c:pt idx="733">
                  <c:v>45289</c:v>
                </c:pt>
                <c:pt idx="734">
                  <c:v>45292</c:v>
                </c:pt>
                <c:pt idx="735">
                  <c:v>45293</c:v>
                </c:pt>
                <c:pt idx="736">
                  <c:v>45294</c:v>
                </c:pt>
                <c:pt idx="737">
                  <c:v>45295</c:v>
                </c:pt>
                <c:pt idx="738">
                  <c:v>45296</c:v>
                </c:pt>
                <c:pt idx="739">
                  <c:v>45299</c:v>
                </c:pt>
                <c:pt idx="740">
                  <c:v>45300</c:v>
                </c:pt>
                <c:pt idx="741">
                  <c:v>45301</c:v>
                </c:pt>
                <c:pt idx="742">
                  <c:v>45302</c:v>
                </c:pt>
                <c:pt idx="743">
                  <c:v>45303</c:v>
                </c:pt>
                <c:pt idx="744">
                  <c:v>45306</c:v>
                </c:pt>
                <c:pt idx="745">
                  <c:v>45307</c:v>
                </c:pt>
                <c:pt idx="746">
                  <c:v>45308</c:v>
                </c:pt>
                <c:pt idx="747">
                  <c:v>45309</c:v>
                </c:pt>
                <c:pt idx="748">
                  <c:v>45310</c:v>
                </c:pt>
                <c:pt idx="749">
                  <c:v>45313</c:v>
                </c:pt>
                <c:pt idx="750">
                  <c:v>45314</c:v>
                </c:pt>
                <c:pt idx="751">
                  <c:v>45315</c:v>
                </c:pt>
                <c:pt idx="752">
                  <c:v>45316</c:v>
                </c:pt>
                <c:pt idx="753">
                  <c:v>45317</c:v>
                </c:pt>
                <c:pt idx="754">
                  <c:v>45320</c:v>
                </c:pt>
                <c:pt idx="755">
                  <c:v>45321</c:v>
                </c:pt>
                <c:pt idx="756">
                  <c:v>45322</c:v>
                </c:pt>
                <c:pt idx="757">
                  <c:v>45323</c:v>
                </c:pt>
                <c:pt idx="758">
                  <c:v>45324</c:v>
                </c:pt>
                <c:pt idx="759">
                  <c:v>45327</c:v>
                </c:pt>
                <c:pt idx="760">
                  <c:v>45328</c:v>
                </c:pt>
                <c:pt idx="761">
                  <c:v>45329</c:v>
                </c:pt>
                <c:pt idx="762">
                  <c:v>45330</c:v>
                </c:pt>
                <c:pt idx="763">
                  <c:v>45331</c:v>
                </c:pt>
                <c:pt idx="764">
                  <c:v>45334</c:v>
                </c:pt>
                <c:pt idx="765">
                  <c:v>45335</c:v>
                </c:pt>
                <c:pt idx="766">
                  <c:v>45336</c:v>
                </c:pt>
                <c:pt idx="767">
                  <c:v>45337</c:v>
                </c:pt>
                <c:pt idx="768">
                  <c:v>45338</c:v>
                </c:pt>
                <c:pt idx="769">
                  <c:v>45341</c:v>
                </c:pt>
                <c:pt idx="770">
                  <c:v>45342</c:v>
                </c:pt>
                <c:pt idx="771">
                  <c:v>45343</c:v>
                </c:pt>
                <c:pt idx="772">
                  <c:v>45344</c:v>
                </c:pt>
                <c:pt idx="773">
                  <c:v>45345</c:v>
                </c:pt>
                <c:pt idx="774">
                  <c:v>45348</c:v>
                </c:pt>
                <c:pt idx="775">
                  <c:v>45349</c:v>
                </c:pt>
                <c:pt idx="776">
                  <c:v>45350</c:v>
                </c:pt>
                <c:pt idx="777">
                  <c:v>45351</c:v>
                </c:pt>
                <c:pt idx="778">
                  <c:v>45352</c:v>
                </c:pt>
                <c:pt idx="779">
                  <c:v>45355</c:v>
                </c:pt>
                <c:pt idx="780">
                  <c:v>45356</c:v>
                </c:pt>
                <c:pt idx="781">
                  <c:v>45357</c:v>
                </c:pt>
                <c:pt idx="782">
                  <c:v>45358</c:v>
                </c:pt>
                <c:pt idx="783">
                  <c:v>45359</c:v>
                </c:pt>
                <c:pt idx="784">
                  <c:v>45362</c:v>
                </c:pt>
                <c:pt idx="785">
                  <c:v>45363</c:v>
                </c:pt>
                <c:pt idx="786">
                  <c:v>45364</c:v>
                </c:pt>
                <c:pt idx="787">
                  <c:v>45365</c:v>
                </c:pt>
                <c:pt idx="788">
                  <c:v>45366</c:v>
                </c:pt>
                <c:pt idx="789">
                  <c:v>45369</c:v>
                </c:pt>
                <c:pt idx="790">
                  <c:v>45370</c:v>
                </c:pt>
                <c:pt idx="791">
                  <c:v>45371</c:v>
                </c:pt>
                <c:pt idx="792">
                  <c:v>45372</c:v>
                </c:pt>
                <c:pt idx="793">
                  <c:v>45373</c:v>
                </c:pt>
                <c:pt idx="794">
                  <c:v>45376</c:v>
                </c:pt>
                <c:pt idx="795">
                  <c:v>45377</c:v>
                </c:pt>
                <c:pt idx="796">
                  <c:v>45378</c:v>
                </c:pt>
                <c:pt idx="797">
                  <c:v>45379</c:v>
                </c:pt>
                <c:pt idx="798">
                  <c:v>45380</c:v>
                </c:pt>
                <c:pt idx="799">
                  <c:v>45383</c:v>
                </c:pt>
                <c:pt idx="800">
                  <c:v>45384</c:v>
                </c:pt>
                <c:pt idx="801">
                  <c:v>45385</c:v>
                </c:pt>
                <c:pt idx="802">
                  <c:v>45386</c:v>
                </c:pt>
                <c:pt idx="803">
                  <c:v>45387</c:v>
                </c:pt>
                <c:pt idx="804">
                  <c:v>45390</c:v>
                </c:pt>
                <c:pt idx="805">
                  <c:v>45391</c:v>
                </c:pt>
                <c:pt idx="806">
                  <c:v>45392</c:v>
                </c:pt>
                <c:pt idx="807">
                  <c:v>45393</c:v>
                </c:pt>
                <c:pt idx="808">
                  <c:v>45394</c:v>
                </c:pt>
                <c:pt idx="809">
                  <c:v>45397</c:v>
                </c:pt>
                <c:pt idx="810">
                  <c:v>45398</c:v>
                </c:pt>
                <c:pt idx="811">
                  <c:v>45399</c:v>
                </c:pt>
                <c:pt idx="812">
                  <c:v>45400</c:v>
                </c:pt>
                <c:pt idx="813">
                  <c:v>45401</c:v>
                </c:pt>
                <c:pt idx="814">
                  <c:v>45404</c:v>
                </c:pt>
                <c:pt idx="815">
                  <c:v>45405</c:v>
                </c:pt>
                <c:pt idx="816">
                  <c:v>45406</c:v>
                </c:pt>
                <c:pt idx="817">
                  <c:v>45407</c:v>
                </c:pt>
                <c:pt idx="818">
                  <c:v>45408</c:v>
                </c:pt>
                <c:pt idx="819">
                  <c:v>45411</c:v>
                </c:pt>
                <c:pt idx="820">
                  <c:v>45412</c:v>
                </c:pt>
                <c:pt idx="821">
                  <c:v>45413</c:v>
                </c:pt>
                <c:pt idx="822">
                  <c:v>45414</c:v>
                </c:pt>
                <c:pt idx="823">
                  <c:v>45415</c:v>
                </c:pt>
                <c:pt idx="824">
                  <c:v>45418</c:v>
                </c:pt>
                <c:pt idx="825">
                  <c:v>45419</c:v>
                </c:pt>
                <c:pt idx="826">
                  <c:v>45420</c:v>
                </c:pt>
                <c:pt idx="827">
                  <c:v>45421</c:v>
                </c:pt>
                <c:pt idx="828">
                  <c:v>45422</c:v>
                </c:pt>
                <c:pt idx="829">
                  <c:v>45425</c:v>
                </c:pt>
                <c:pt idx="830">
                  <c:v>45426</c:v>
                </c:pt>
                <c:pt idx="831">
                  <c:v>45427</c:v>
                </c:pt>
                <c:pt idx="832">
                  <c:v>45428</c:v>
                </c:pt>
                <c:pt idx="833">
                  <c:v>45429</c:v>
                </c:pt>
                <c:pt idx="834">
                  <c:v>45432</c:v>
                </c:pt>
                <c:pt idx="835">
                  <c:v>45433</c:v>
                </c:pt>
                <c:pt idx="836">
                  <c:v>45434</c:v>
                </c:pt>
                <c:pt idx="837">
                  <c:v>45435</c:v>
                </c:pt>
                <c:pt idx="838">
                  <c:v>45436</c:v>
                </c:pt>
                <c:pt idx="839">
                  <c:v>45439</c:v>
                </c:pt>
                <c:pt idx="840">
                  <c:v>45440</c:v>
                </c:pt>
                <c:pt idx="841">
                  <c:v>45441</c:v>
                </c:pt>
                <c:pt idx="842">
                  <c:v>45442</c:v>
                </c:pt>
                <c:pt idx="843">
                  <c:v>45443</c:v>
                </c:pt>
                <c:pt idx="844">
                  <c:v>45446</c:v>
                </c:pt>
                <c:pt idx="845">
                  <c:v>45447</c:v>
                </c:pt>
                <c:pt idx="846">
                  <c:v>45448</c:v>
                </c:pt>
                <c:pt idx="847">
                  <c:v>45449</c:v>
                </c:pt>
                <c:pt idx="848">
                  <c:v>45450</c:v>
                </c:pt>
                <c:pt idx="849">
                  <c:v>45453</c:v>
                </c:pt>
                <c:pt idx="850">
                  <c:v>45454</c:v>
                </c:pt>
                <c:pt idx="851">
                  <c:v>45455</c:v>
                </c:pt>
                <c:pt idx="852">
                  <c:v>45456</c:v>
                </c:pt>
                <c:pt idx="853">
                  <c:v>45457</c:v>
                </c:pt>
                <c:pt idx="854">
                  <c:v>45460</c:v>
                </c:pt>
                <c:pt idx="855">
                  <c:v>45461</c:v>
                </c:pt>
                <c:pt idx="856">
                  <c:v>45462</c:v>
                </c:pt>
                <c:pt idx="857">
                  <c:v>45463</c:v>
                </c:pt>
                <c:pt idx="858">
                  <c:v>45464</c:v>
                </c:pt>
                <c:pt idx="859">
                  <c:v>45467</c:v>
                </c:pt>
                <c:pt idx="860">
                  <c:v>45468</c:v>
                </c:pt>
                <c:pt idx="861">
                  <c:v>45469</c:v>
                </c:pt>
                <c:pt idx="862">
                  <c:v>45470</c:v>
                </c:pt>
                <c:pt idx="863">
                  <c:v>45471</c:v>
                </c:pt>
                <c:pt idx="864">
                  <c:v>45474</c:v>
                </c:pt>
                <c:pt idx="865">
                  <c:v>45475</c:v>
                </c:pt>
                <c:pt idx="866">
                  <c:v>45476</c:v>
                </c:pt>
                <c:pt idx="867">
                  <c:v>45477</c:v>
                </c:pt>
                <c:pt idx="868">
                  <c:v>45478</c:v>
                </c:pt>
                <c:pt idx="869">
                  <c:v>45481</c:v>
                </c:pt>
                <c:pt idx="870">
                  <c:v>45482</c:v>
                </c:pt>
                <c:pt idx="871">
                  <c:v>45483</c:v>
                </c:pt>
                <c:pt idx="872">
                  <c:v>45484</c:v>
                </c:pt>
                <c:pt idx="873">
                  <c:v>45485</c:v>
                </c:pt>
                <c:pt idx="874">
                  <c:v>45488</c:v>
                </c:pt>
                <c:pt idx="875">
                  <c:v>45489</c:v>
                </c:pt>
                <c:pt idx="876">
                  <c:v>45490</c:v>
                </c:pt>
                <c:pt idx="877">
                  <c:v>45491</c:v>
                </c:pt>
                <c:pt idx="878">
                  <c:v>45492</c:v>
                </c:pt>
                <c:pt idx="879">
                  <c:v>45495</c:v>
                </c:pt>
                <c:pt idx="880">
                  <c:v>45496</c:v>
                </c:pt>
                <c:pt idx="881">
                  <c:v>45497</c:v>
                </c:pt>
                <c:pt idx="882">
                  <c:v>45498</c:v>
                </c:pt>
                <c:pt idx="883">
                  <c:v>45499</c:v>
                </c:pt>
                <c:pt idx="884">
                  <c:v>45502</c:v>
                </c:pt>
                <c:pt idx="885">
                  <c:v>45503</c:v>
                </c:pt>
                <c:pt idx="886">
                  <c:v>45504</c:v>
                </c:pt>
                <c:pt idx="887">
                  <c:v>45505</c:v>
                </c:pt>
                <c:pt idx="888">
                  <c:v>45506</c:v>
                </c:pt>
                <c:pt idx="889">
                  <c:v>45509</c:v>
                </c:pt>
                <c:pt idx="890">
                  <c:v>45510</c:v>
                </c:pt>
                <c:pt idx="891">
                  <c:v>45511</c:v>
                </c:pt>
                <c:pt idx="892">
                  <c:v>45512</c:v>
                </c:pt>
                <c:pt idx="893">
                  <c:v>45513</c:v>
                </c:pt>
                <c:pt idx="894">
                  <c:v>45516</c:v>
                </c:pt>
                <c:pt idx="895">
                  <c:v>45517</c:v>
                </c:pt>
                <c:pt idx="896">
                  <c:v>45518</c:v>
                </c:pt>
                <c:pt idx="897">
                  <c:v>45519</c:v>
                </c:pt>
                <c:pt idx="898">
                  <c:v>45520</c:v>
                </c:pt>
                <c:pt idx="899">
                  <c:v>45523</c:v>
                </c:pt>
                <c:pt idx="900">
                  <c:v>45524</c:v>
                </c:pt>
                <c:pt idx="901">
                  <c:v>45525</c:v>
                </c:pt>
                <c:pt idx="902">
                  <c:v>45526</c:v>
                </c:pt>
                <c:pt idx="903">
                  <c:v>45527</c:v>
                </c:pt>
                <c:pt idx="904">
                  <c:v>45530</c:v>
                </c:pt>
                <c:pt idx="905">
                  <c:v>45531</c:v>
                </c:pt>
                <c:pt idx="906">
                  <c:v>45532</c:v>
                </c:pt>
                <c:pt idx="907">
                  <c:v>45533</c:v>
                </c:pt>
                <c:pt idx="908">
                  <c:v>45534</c:v>
                </c:pt>
                <c:pt idx="909">
                  <c:v>45537</c:v>
                </c:pt>
                <c:pt idx="910">
                  <c:v>45538</c:v>
                </c:pt>
                <c:pt idx="911">
                  <c:v>45539</c:v>
                </c:pt>
                <c:pt idx="912">
                  <c:v>45540</c:v>
                </c:pt>
                <c:pt idx="913">
                  <c:v>45541</c:v>
                </c:pt>
                <c:pt idx="914">
                  <c:v>45544</c:v>
                </c:pt>
                <c:pt idx="915">
                  <c:v>45545</c:v>
                </c:pt>
                <c:pt idx="916">
                  <c:v>45546</c:v>
                </c:pt>
                <c:pt idx="917">
                  <c:v>45547</c:v>
                </c:pt>
                <c:pt idx="918">
                  <c:v>45548</c:v>
                </c:pt>
                <c:pt idx="919">
                  <c:v>45551</c:v>
                </c:pt>
                <c:pt idx="920">
                  <c:v>45552</c:v>
                </c:pt>
                <c:pt idx="921">
                  <c:v>45553</c:v>
                </c:pt>
                <c:pt idx="922">
                  <c:v>45554</c:v>
                </c:pt>
                <c:pt idx="923">
                  <c:v>45555</c:v>
                </c:pt>
                <c:pt idx="924">
                  <c:v>45558</c:v>
                </c:pt>
                <c:pt idx="925">
                  <c:v>45559</c:v>
                </c:pt>
                <c:pt idx="926">
                  <c:v>45560</c:v>
                </c:pt>
                <c:pt idx="927">
                  <c:v>45561</c:v>
                </c:pt>
                <c:pt idx="928">
                  <c:v>45562</c:v>
                </c:pt>
                <c:pt idx="929">
                  <c:v>45565</c:v>
                </c:pt>
                <c:pt idx="930">
                  <c:v>45566</c:v>
                </c:pt>
                <c:pt idx="931">
                  <c:v>45567</c:v>
                </c:pt>
                <c:pt idx="932">
                  <c:v>45568</c:v>
                </c:pt>
                <c:pt idx="933">
                  <c:v>45569</c:v>
                </c:pt>
                <c:pt idx="934">
                  <c:v>45572</c:v>
                </c:pt>
                <c:pt idx="935">
                  <c:v>45573</c:v>
                </c:pt>
                <c:pt idx="936">
                  <c:v>45574</c:v>
                </c:pt>
                <c:pt idx="937">
                  <c:v>45575</c:v>
                </c:pt>
                <c:pt idx="938">
                  <c:v>45576</c:v>
                </c:pt>
                <c:pt idx="939">
                  <c:v>45579</c:v>
                </c:pt>
                <c:pt idx="940">
                  <c:v>45580</c:v>
                </c:pt>
                <c:pt idx="941">
                  <c:v>45581</c:v>
                </c:pt>
                <c:pt idx="942">
                  <c:v>45582</c:v>
                </c:pt>
                <c:pt idx="943">
                  <c:v>45583</c:v>
                </c:pt>
                <c:pt idx="944">
                  <c:v>45586</c:v>
                </c:pt>
                <c:pt idx="945">
                  <c:v>45587</c:v>
                </c:pt>
                <c:pt idx="946">
                  <c:v>45588</c:v>
                </c:pt>
                <c:pt idx="947">
                  <c:v>45589</c:v>
                </c:pt>
                <c:pt idx="948">
                  <c:v>45590</c:v>
                </c:pt>
                <c:pt idx="949">
                  <c:v>45593</c:v>
                </c:pt>
                <c:pt idx="950">
                  <c:v>45594</c:v>
                </c:pt>
                <c:pt idx="951">
                  <c:v>45595</c:v>
                </c:pt>
                <c:pt idx="952">
                  <c:v>45596</c:v>
                </c:pt>
                <c:pt idx="953">
                  <c:v>45597</c:v>
                </c:pt>
                <c:pt idx="954">
                  <c:v>45600</c:v>
                </c:pt>
                <c:pt idx="955">
                  <c:v>45601</c:v>
                </c:pt>
                <c:pt idx="956">
                  <c:v>45602</c:v>
                </c:pt>
                <c:pt idx="957">
                  <c:v>45603</c:v>
                </c:pt>
                <c:pt idx="958">
                  <c:v>45604</c:v>
                </c:pt>
                <c:pt idx="959">
                  <c:v>45607</c:v>
                </c:pt>
                <c:pt idx="960">
                  <c:v>45608</c:v>
                </c:pt>
                <c:pt idx="961">
                  <c:v>45609</c:v>
                </c:pt>
                <c:pt idx="962">
                  <c:v>45610</c:v>
                </c:pt>
                <c:pt idx="963">
                  <c:v>45611</c:v>
                </c:pt>
                <c:pt idx="964">
                  <c:v>45614</c:v>
                </c:pt>
                <c:pt idx="965">
                  <c:v>45615</c:v>
                </c:pt>
                <c:pt idx="966">
                  <c:v>45616</c:v>
                </c:pt>
                <c:pt idx="967">
                  <c:v>45617</c:v>
                </c:pt>
                <c:pt idx="968">
                  <c:v>45618</c:v>
                </c:pt>
                <c:pt idx="969">
                  <c:v>45621</c:v>
                </c:pt>
                <c:pt idx="970">
                  <c:v>45622</c:v>
                </c:pt>
                <c:pt idx="971">
                  <c:v>45623</c:v>
                </c:pt>
                <c:pt idx="972">
                  <c:v>45624</c:v>
                </c:pt>
                <c:pt idx="973">
                  <c:v>45625</c:v>
                </c:pt>
                <c:pt idx="974">
                  <c:v>45628</c:v>
                </c:pt>
                <c:pt idx="975">
                  <c:v>45629</c:v>
                </c:pt>
                <c:pt idx="976">
                  <c:v>45630</c:v>
                </c:pt>
                <c:pt idx="977">
                  <c:v>45631</c:v>
                </c:pt>
                <c:pt idx="978">
                  <c:v>45632</c:v>
                </c:pt>
                <c:pt idx="979">
                  <c:v>45635</c:v>
                </c:pt>
                <c:pt idx="980">
                  <c:v>45636</c:v>
                </c:pt>
                <c:pt idx="981">
                  <c:v>45637</c:v>
                </c:pt>
                <c:pt idx="982">
                  <c:v>45638</c:v>
                </c:pt>
                <c:pt idx="983">
                  <c:v>45639</c:v>
                </c:pt>
                <c:pt idx="984">
                  <c:v>45642</c:v>
                </c:pt>
                <c:pt idx="985">
                  <c:v>45643</c:v>
                </c:pt>
                <c:pt idx="986">
                  <c:v>45644</c:v>
                </c:pt>
                <c:pt idx="987">
                  <c:v>45645</c:v>
                </c:pt>
                <c:pt idx="988">
                  <c:v>45646</c:v>
                </c:pt>
                <c:pt idx="989">
                  <c:v>45649</c:v>
                </c:pt>
                <c:pt idx="990">
                  <c:v>45650</c:v>
                </c:pt>
                <c:pt idx="991">
                  <c:v>45651</c:v>
                </c:pt>
                <c:pt idx="992">
                  <c:v>45652</c:v>
                </c:pt>
                <c:pt idx="993">
                  <c:v>45653</c:v>
                </c:pt>
                <c:pt idx="994">
                  <c:v>45656</c:v>
                </c:pt>
                <c:pt idx="995">
                  <c:v>45657</c:v>
                </c:pt>
                <c:pt idx="996">
                  <c:v>45658</c:v>
                </c:pt>
                <c:pt idx="997">
                  <c:v>45659</c:v>
                </c:pt>
                <c:pt idx="998">
                  <c:v>45660</c:v>
                </c:pt>
                <c:pt idx="999">
                  <c:v>45663</c:v>
                </c:pt>
                <c:pt idx="1000">
                  <c:v>45664</c:v>
                </c:pt>
                <c:pt idx="1001">
                  <c:v>45665</c:v>
                </c:pt>
                <c:pt idx="1002">
                  <c:v>45666</c:v>
                </c:pt>
                <c:pt idx="1003">
                  <c:v>45667</c:v>
                </c:pt>
                <c:pt idx="1004">
                  <c:v>45670</c:v>
                </c:pt>
                <c:pt idx="1005">
                  <c:v>45671</c:v>
                </c:pt>
                <c:pt idx="1006">
                  <c:v>45672</c:v>
                </c:pt>
                <c:pt idx="1007">
                  <c:v>45673</c:v>
                </c:pt>
                <c:pt idx="1008">
                  <c:v>45674</c:v>
                </c:pt>
                <c:pt idx="1009">
                  <c:v>45677</c:v>
                </c:pt>
                <c:pt idx="1010">
                  <c:v>45678</c:v>
                </c:pt>
                <c:pt idx="1011">
                  <c:v>45679</c:v>
                </c:pt>
                <c:pt idx="1012">
                  <c:v>45680</c:v>
                </c:pt>
                <c:pt idx="1013">
                  <c:v>45681</c:v>
                </c:pt>
                <c:pt idx="1014">
                  <c:v>45684</c:v>
                </c:pt>
                <c:pt idx="1015">
                  <c:v>45685</c:v>
                </c:pt>
                <c:pt idx="1016">
                  <c:v>45686</c:v>
                </c:pt>
                <c:pt idx="1017">
                  <c:v>45687</c:v>
                </c:pt>
                <c:pt idx="1018">
                  <c:v>45688</c:v>
                </c:pt>
                <c:pt idx="1019">
                  <c:v>45691</c:v>
                </c:pt>
                <c:pt idx="1020">
                  <c:v>45692</c:v>
                </c:pt>
                <c:pt idx="1021">
                  <c:v>45693</c:v>
                </c:pt>
                <c:pt idx="1022">
                  <c:v>45694</c:v>
                </c:pt>
                <c:pt idx="1023">
                  <c:v>45695</c:v>
                </c:pt>
                <c:pt idx="1024">
                  <c:v>45698</c:v>
                </c:pt>
                <c:pt idx="1025">
                  <c:v>45699</c:v>
                </c:pt>
                <c:pt idx="1026">
                  <c:v>45700</c:v>
                </c:pt>
                <c:pt idx="1027">
                  <c:v>45701</c:v>
                </c:pt>
                <c:pt idx="1028">
                  <c:v>45702</c:v>
                </c:pt>
                <c:pt idx="1029">
                  <c:v>45705</c:v>
                </c:pt>
                <c:pt idx="1030">
                  <c:v>45706</c:v>
                </c:pt>
                <c:pt idx="1031">
                  <c:v>45707</c:v>
                </c:pt>
                <c:pt idx="1032">
                  <c:v>45708</c:v>
                </c:pt>
                <c:pt idx="1033">
                  <c:v>45709</c:v>
                </c:pt>
                <c:pt idx="1034">
                  <c:v>45712</c:v>
                </c:pt>
                <c:pt idx="1035">
                  <c:v>45713</c:v>
                </c:pt>
                <c:pt idx="1036">
                  <c:v>45714</c:v>
                </c:pt>
                <c:pt idx="1037">
                  <c:v>45715</c:v>
                </c:pt>
                <c:pt idx="1038">
                  <c:v>45716</c:v>
                </c:pt>
                <c:pt idx="1039">
                  <c:v>45719</c:v>
                </c:pt>
                <c:pt idx="1040">
                  <c:v>45720</c:v>
                </c:pt>
                <c:pt idx="1041">
                  <c:v>45721</c:v>
                </c:pt>
                <c:pt idx="1042">
                  <c:v>45722</c:v>
                </c:pt>
                <c:pt idx="1043">
                  <c:v>45723</c:v>
                </c:pt>
                <c:pt idx="1044">
                  <c:v>45726</c:v>
                </c:pt>
                <c:pt idx="1045">
                  <c:v>45727</c:v>
                </c:pt>
                <c:pt idx="1046">
                  <c:v>45728</c:v>
                </c:pt>
                <c:pt idx="1047">
                  <c:v>45729</c:v>
                </c:pt>
                <c:pt idx="1048">
                  <c:v>45730</c:v>
                </c:pt>
                <c:pt idx="1049">
                  <c:v>45733</c:v>
                </c:pt>
                <c:pt idx="1050">
                  <c:v>45734</c:v>
                </c:pt>
                <c:pt idx="1051">
                  <c:v>45735</c:v>
                </c:pt>
                <c:pt idx="1052">
                  <c:v>45736</c:v>
                </c:pt>
                <c:pt idx="1053">
                  <c:v>45737</c:v>
                </c:pt>
                <c:pt idx="1054">
                  <c:v>45740</c:v>
                </c:pt>
                <c:pt idx="1055">
                  <c:v>45741</c:v>
                </c:pt>
                <c:pt idx="1056">
                  <c:v>45742</c:v>
                </c:pt>
                <c:pt idx="1057">
                  <c:v>45743</c:v>
                </c:pt>
                <c:pt idx="1058">
                  <c:v>45744</c:v>
                </c:pt>
                <c:pt idx="1059">
                  <c:v>45747</c:v>
                </c:pt>
                <c:pt idx="1060">
                  <c:v>45748</c:v>
                </c:pt>
                <c:pt idx="1061">
                  <c:v>45749</c:v>
                </c:pt>
                <c:pt idx="1062">
                  <c:v>45750</c:v>
                </c:pt>
                <c:pt idx="1063">
                  <c:v>45751</c:v>
                </c:pt>
                <c:pt idx="1064">
                  <c:v>45754</c:v>
                </c:pt>
                <c:pt idx="1065">
                  <c:v>45755</c:v>
                </c:pt>
                <c:pt idx="1066">
                  <c:v>45756</c:v>
                </c:pt>
                <c:pt idx="1067">
                  <c:v>45757</c:v>
                </c:pt>
                <c:pt idx="1068">
                  <c:v>45758</c:v>
                </c:pt>
                <c:pt idx="1069">
                  <c:v>45761</c:v>
                </c:pt>
                <c:pt idx="1070">
                  <c:v>45762</c:v>
                </c:pt>
                <c:pt idx="1071">
                  <c:v>45763</c:v>
                </c:pt>
                <c:pt idx="1072">
                  <c:v>45764</c:v>
                </c:pt>
                <c:pt idx="1073">
                  <c:v>45765</c:v>
                </c:pt>
                <c:pt idx="1074">
                  <c:v>45768</c:v>
                </c:pt>
                <c:pt idx="1075">
                  <c:v>45769</c:v>
                </c:pt>
                <c:pt idx="1076">
                  <c:v>45770</c:v>
                </c:pt>
                <c:pt idx="1077">
                  <c:v>45771</c:v>
                </c:pt>
                <c:pt idx="1078">
                  <c:v>45772</c:v>
                </c:pt>
                <c:pt idx="1079">
                  <c:v>45775</c:v>
                </c:pt>
                <c:pt idx="1080">
                  <c:v>45776</c:v>
                </c:pt>
                <c:pt idx="1081">
                  <c:v>45777</c:v>
                </c:pt>
                <c:pt idx="1082">
                  <c:v>45778</c:v>
                </c:pt>
                <c:pt idx="1083">
                  <c:v>45779</c:v>
                </c:pt>
                <c:pt idx="1084">
                  <c:v>45782</c:v>
                </c:pt>
                <c:pt idx="1085">
                  <c:v>45783</c:v>
                </c:pt>
                <c:pt idx="1086">
                  <c:v>45784</c:v>
                </c:pt>
                <c:pt idx="1087">
                  <c:v>45785</c:v>
                </c:pt>
                <c:pt idx="1088">
                  <c:v>45786</c:v>
                </c:pt>
                <c:pt idx="1089">
                  <c:v>45789</c:v>
                </c:pt>
                <c:pt idx="1090">
                  <c:v>45790</c:v>
                </c:pt>
                <c:pt idx="1091">
                  <c:v>45791</c:v>
                </c:pt>
                <c:pt idx="1092">
                  <c:v>45792</c:v>
                </c:pt>
                <c:pt idx="1093">
                  <c:v>45793</c:v>
                </c:pt>
                <c:pt idx="1094">
                  <c:v>45796</c:v>
                </c:pt>
                <c:pt idx="1095">
                  <c:v>45797</c:v>
                </c:pt>
                <c:pt idx="1096">
                  <c:v>45798</c:v>
                </c:pt>
                <c:pt idx="1097">
                  <c:v>45799</c:v>
                </c:pt>
                <c:pt idx="1098">
                  <c:v>45800</c:v>
                </c:pt>
                <c:pt idx="1099">
                  <c:v>45803</c:v>
                </c:pt>
                <c:pt idx="1100">
                  <c:v>45804</c:v>
                </c:pt>
                <c:pt idx="1101">
                  <c:v>45805</c:v>
                </c:pt>
                <c:pt idx="1102">
                  <c:v>45806</c:v>
                </c:pt>
                <c:pt idx="1103">
                  <c:v>45807</c:v>
                </c:pt>
                <c:pt idx="1104">
                  <c:v>45810</c:v>
                </c:pt>
                <c:pt idx="1105">
                  <c:v>45811</c:v>
                </c:pt>
                <c:pt idx="1106">
                  <c:v>45812</c:v>
                </c:pt>
                <c:pt idx="1107">
                  <c:v>45813</c:v>
                </c:pt>
                <c:pt idx="1108">
                  <c:v>45814</c:v>
                </c:pt>
                <c:pt idx="1109">
                  <c:v>45817</c:v>
                </c:pt>
                <c:pt idx="1110">
                  <c:v>45818</c:v>
                </c:pt>
                <c:pt idx="1111">
                  <c:v>45819</c:v>
                </c:pt>
                <c:pt idx="1112">
                  <c:v>45820</c:v>
                </c:pt>
                <c:pt idx="1113">
                  <c:v>45821</c:v>
                </c:pt>
                <c:pt idx="1114">
                  <c:v>45824</c:v>
                </c:pt>
                <c:pt idx="1115">
                  <c:v>45825</c:v>
                </c:pt>
                <c:pt idx="1116">
                  <c:v>45826</c:v>
                </c:pt>
                <c:pt idx="1117">
                  <c:v>45827</c:v>
                </c:pt>
                <c:pt idx="1118">
                  <c:v>45828</c:v>
                </c:pt>
                <c:pt idx="1119">
                  <c:v>45831</c:v>
                </c:pt>
                <c:pt idx="1120">
                  <c:v>45832</c:v>
                </c:pt>
                <c:pt idx="1121">
                  <c:v>45833</c:v>
                </c:pt>
                <c:pt idx="1122">
                  <c:v>45834</c:v>
                </c:pt>
                <c:pt idx="1123">
                  <c:v>45835</c:v>
                </c:pt>
                <c:pt idx="1124">
                  <c:v>45838</c:v>
                </c:pt>
                <c:pt idx="1125">
                  <c:v>45839</c:v>
                </c:pt>
                <c:pt idx="1126">
                  <c:v>45840</c:v>
                </c:pt>
                <c:pt idx="1127">
                  <c:v>45841</c:v>
                </c:pt>
                <c:pt idx="1128">
                  <c:v>45842</c:v>
                </c:pt>
                <c:pt idx="1129">
                  <c:v>45845</c:v>
                </c:pt>
                <c:pt idx="1130">
                  <c:v>45846</c:v>
                </c:pt>
                <c:pt idx="1131">
                  <c:v>45847</c:v>
                </c:pt>
                <c:pt idx="1132">
                  <c:v>45848</c:v>
                </c:pt>
                <c:pt idx="1133">
                  <c:v>45849</c:v>
                </c:pt>
                <c:pt idx="1134">
                  <c:v>45852</c:v>
                </c:pt>
                <c:pt idx="1135">
                  <c:v>45853</c:v>
                </c:pt>
                <c:pt idx="1136">
                  <c:v>45854</c:v>
                </c:pt>
                <c:pt idx="1137">
                  <c:v>45855</c:v>
                </c:pt>
                <c:pt idx="1138">
                  <c:v>45856</c:v>
                </c:pt>
                <c:pt idx="1139">
                  <c:v>45859</c:v>
                </c:pt>
                <c:pt idx="1140">
                  <c:v>45860</c:v>
                </c:pt>
                <c:pt idx="1141">
                  <c:v>45861</c:v>
                </c:pt>
                <c:pt idx="1142">
                  <c:v>45862</c:v>
                </c:pt>
                <c:pt idx="1143">
                  <c:v>45863</c:v>
                </c:pt>
                <c:pt idx="1144">
                  <c:v>45866</c:v>
                </c:pt>
                <c:pt idx="1145">
                  <c:v>45867</c:v>
                </c:pt>
                <c:pt idx="1146">
                  <c:v>45868</c:v>
                </c:pt>
                <c:pt idx="1147">
                  <c:v>45869</c:v>
                </c:pt>
                <c:pt idx="1148">
                  <c:v>45870</c:v>
                </c:pt>
                <c:pt idx="1149">
                  <c:v>45873</c:v>
                </c:pt>
                <c:pt idx="1150">
                  <c:v>45874</c:v>
                </c:pt>
                <c:pt idx="1151">
                  <c:v>45875</c:v>
                </c:pt>
                <c:pt idx="1152">
                  <c:v>45876</c:v>
                </c:pt>
                <c:pt idx="1153">
                  <c:v>45877</c:v>
                </c:pt>
                <c:pt idx="1154">
                  <c:v>45880</c:v>
                </c:pt>
                <c:pt idx="1155">
                  <c:v>45881</c:v>
                </c:pt>
                <c:pt idx="1156">
                  <c:v>45882</c:v>
                </c:pt>
                <c:pt idx="1157">
                  <c:v>45883</c:v>
                </c:pt>
                <c:pt idx="1158">
                  <c:v>45884</c:v>
                </c:pt>
                <c:pt idx="1159">
                  <c:v>45887</c:v>
                </c:pt>
                <c:pt idx="1160">
                  <c:v>45888</c:v>
                </c:pt>
                <c:pt idx="1161">
                  <c:v>45889</c:v>
                </c:pt>
                <c:pt idx="1162">
                  <c:v>45890</c:v>
                </c:pt>
                <c:pt idx="1163">
                  <c:v>45891</c:v>
                </c:pt>
                <c:pt idx="1164">
                  <c:v>45894</c:v>
                </c:pt>
                <c:pt idx="1165">
                  <c:v>45895</c:v>
                </c:pt>
                <c:pt idx="1166">
                  <c:v>45896</c:v>
                </c:pt>
                <c:pt idx="1167">
                  <c:v>45897</c:v>
                </c:pt>
                <c:pt idx="1168">
                  <c:v>45898</c:v>
                </c:pt>
                <c:pt idx="1169">
                  <c:v>45901</c:v>
                </c:pt>
                <c:pt idx="1170">
                  <c:v>45902</c:v>
                </c:pt>
                <c:pt idx="1171">
                  <c:v>45903</c:v>
                </c:pt>
                <c:pt idx="1172">
                  <c:v>45904</c:v>
                </c:pt>
                <c:pt idx="1173">
                  <c:v>45905</c:v>
                </c:pt>
                <c:pt idx="1174">
                  <c:v>45908</c:v>
                </c:pt>
                <c:pt idx="1175">
                  <c:v>45909</c:v>
                </c:pt>
                <c:pt idx="1176">
                  <c:v>45910</c:v>
                </c:pt>
                <c:pt idx="1177">
                  <c:v>45911</c:v>
                </c:pt>
                <c:pt idx="1178">
                  <c:v>45912</c:v>
                </c:pt>
                <c:pt idx="1179">
                  <c:v>45915</c:v>
                </c:pt>
                <c:pt idx="1180">
                  <c:v>45916</c:v>
                </c:pt>
                <c:pt idx="1181">
                  <c:v>45917</c:v>
                </c:pt>
                <c:pt idx="1182">
                  <c:v>45918</c:v>
                </c:pt>
                <c:pt idx="1183">
                  <c:v>45919</c:v>
                </c:pt>
                <c:pt idx="1184">
                  <c:v>45922</c:v>
                </c:pt>
                <c:pt idx="1185">
                  <c:v>45923</c:v>
                </c:pt>
                <c:pt idx="1186">
                  <c:v>45924</c:v>
                </c:pt>
                <c:pt idx="1187">
                  <c:v>45925</c:v>
                </c:pt>
                <c:pt idx="1188">
                  <c:v>45926</c:v>
                </c:pt>
                <c:pt idx="1189">
                  <c:v>45929</c:v>
                </c:pt>
                <c:pt idx="1190">
                  <c:v>45930</c:v>
                </c:pt>
                <c:pt idx="1191">
                  <c:v>45931</c:v>
                </c:pt>
                <c:pt idx="1192">
                  <c:v>45932</c:v>
                </c:pt>
                <c:pt idx="1193">
                  <c:v>45933</c:v>
                </c:pt>
                <c:pt idx="1194">
                  <c:v>45936</c:v>
                </c:pt>
                <c:pt idx="1195">
                  <c:v>45937</c:v>
                </c:pt>
                <c:pt idx="1196">
                  <c:v>45938</c:v>
                </c:pt>
                <c:pt idx="1197">
                  <c:v>45939</c:v>
                </c:pt>
                <c:pt idx="1198">
                  <c:v>45940</c:v>
                </c:pt>
                <c:pt idx="1199">
                  <c:v>45943</c:v>
                </c:pt>
                <c:pt idx="1200">
                  <c:v>45944</c:v>
                </c:pt>
                <c:pt idx="1201">
                  <c:v>45945</c:v>
                </c:pt>
                <c:pt idx="1202">
                  <c:v>45946</c:v>
                </c:pt>
                <c:pt idx="1203">
                  <c:v>45947</c:v>
                </c:pt>
                <c:pt idx="1204">
                  <c:v>45950</c:v>
                </c:pt>
                <c:pt idx="1205">
                  <c:v>45951</c:v>
                </c:pt>
                <c:pt idx="1206">
                  <c:v>45952</c:v>
                </c:pt>
                <c:pt idx="1207">
                  <c:v>45953</c:v>
                </c:pt>
                <c:pt idx="1208">
                  <c:v>45954</c:v>
                </c:pt>
                <c:pt idx="1209">
                  <c:v>45957</c:v>
                </c:pt>
                <c:pt idx="1210">
                  <c:v>45958</c:v>
                </c:pt>
                <c:pt idx="1211">
                  <c:v>45959</c:v>
                </c:pt>
                <c:pt idx="1212">
                  <c:v>45960</c:v>
                </c:pt>
                <c:pt idx="1213">
                  <c:v>45961</c:v>
                </c:pt>
                <c:pt idx="1214">
                  <c:v>45964</c:v>
                </c:pt>
                <c:pt idx="1215">
                  <c:v>45965</c:v>
                </c:pt>
                <c:pt idx="1216">
                  <c:v>45966</c:v>
                </c:pt>
                <c:pt idx="1217">
                  <c:v>45967</c:v>
                </c:pt>
                <c:pt idx="1218">
                  <c:v>45968</c:v>
                </c:pt>
                <c:pt idx="1219">
                  <c:v>45971</c:v>
                </c:pt>
                <c:pt idx="1220">
                  <c:v>45972</c:v>
                </c:pt>
                <c:pt idx="1221">
                  <c:v>45973</c:v>
                </c:pt>
                <c:pt idx="1222">
                  <c:v>45974</c:v>
                </c:pt>
                <c:pt idx="1223">
                  <c:v>45975</c:v>
                </c:pt>
                <c:pt idx="1224">
                  <c:v>45978</c:v>
                </c:pt>
                <c:pt idx="1225">
                  <c:v>45979</c:v>
                </c:pt>
                <c:pt idx="1226">
                  <c:v>45980</c:v>
                </c:pt>
                <c:pt idx="1227">
                  <c:v>45981</c:v>
                </c:pt>
                <c:pt idx="1228">
                  <c:v>45982</c:v>
                </c:pt>
                <c:pt idx="1229">
                  <c:v>45985</c:v>
                </c:pt>
                <c:pt idx="1230">
                  <c:v>45986</c:v>
                </c:pt>
                <c:pt idx="1231">
                  <c:v>45987</c:v>
                </c:pt>
                <c:pt idx="1232">
                  <c:v>45988</c:v>
                </c:pt>
                <c:pt idx="1233">
                  <c:v>45989</c:v>
                </c:pt>
                <c:pt idx="1234">
                  <c:v>45992</c:v>
                </c:pt>
                <c:pt idx="1235">
                  <c:v>45993</c:v>
                </c:pt>
                <c:pt idx="1236">
                  <c:v>45994</c:v>
                </c:pt>
                <c:pt idx="1237">
                  <c:v>45995</c:v>
                </c:pt>
                <c:pt idx="1238">
                  <c:v>45996</c:v>
                </c:pt>
                <c:pt idx="1239">
                  <c:v>45999</c:v>
                </c:pt>
                <c:pt idx="1240">
                  <c:v>46000</c:v>
                </c:pt>
                <c:pt idx="1241">
                  <c:v>46001</c:v>
                </c:pt>
                <c:pt idx="1242">
                  <c:v>46002</c:v>
                </c:pt>
                <c:pt idx="1243">
                  <c:v>46003</c:v>
                </c:pt>
                <c:pt idx="1244">
                  <c:v>46006</c:v>
                </c:pt>
                <c:pt idx="1245">
                  <c:v>46007</c:v>
                </c:pt>
                <c:pt idx="1246">
                  <c:v>46008</c:v>
                </c:pt>
                <c:pt idx="1247">
                  <c:v>46009</c:v>
                </c:pt>
                <c:pt idx="1248">
                  <c:v>46010</c:v>
                </c:pt>
                <c:pt idx="1249">
                  <c:v>46013</c:v>
                </c:pt>
                <c:pt idx="1250">
                  <c:v>46014</c:v>
                </c:pt>
                <c:pt idx="1251">
                  <c:v>46015</c:v>
                </c:pt>
                <c:pt idx="1252">
                  <c:v>46016</c:v>
                </c:pt>
                <c:pt idx="1253">
                  <c:v>46017</c:v>
                </c:pt>
                <c:pt idx="1254">
                  <c:v>46020</c:v>
                </c:pt>
                <c:pt idx="1255">
                  <c:v>46021</c:v>
                </c:pt>
                <c:pt idx="1256">
                  <c:v>46022</c:v>
                </c:pt>
                <c:pt idx="1257">
                  <c:v>46023</c:v>
                </c:pt>
                <c:pt idx="1258">
                  <c:v>46024</c:v>
                </c:pt>
                <c:pt idx="1259">
                  <c:v>46027</c:v>
                </c:pt>
                <c:pt idx="1260">
                  <c:v>46028</c:v>
                </c:pt>
                <c:pt idx="1261">
                  <c:v>46029</c:v>
                </c:pt>
                <c:pt idx="1262">
                  <c:v>46030</c:v>
                </c:pt>
                <c:pt idx="1263">
                  <c:v>46031</c:v>
                </c:pt>
                <c:pt idx="1264">
                  <c:v>46034</c:v>
                </c:pt>
                <c:pt idx="1265">
                  <c:v>46035</c:v>
                </c:pt>
                <c:pt idx="1266">
                  <c:v>46036</c:v>
                </c:pt>
                <c:pt idx="1267">
                  <c:v>46037</c:v>
                </c:pt>
                <c:pt idx="1268">
                  <c:v>46038</c:v>
                </c:pt>
                <c:pt idx="1269">
                  <c:v>46041</c:v>
                </c:pt>
                <c:pt idx="1270">
                  <c:v>46042</c:v>
                </c:pt>
                <c:pt idx="1271">
                  <c:v>46043</c:v>
                </c:pt>
                <c:pt idx="1272">
                  <c:v>46044</c:v>
                </c:pt>
                <c:pt idx="1273">
                  <c:v>46045</c:v>
                </c:pt>
                <c:pt idx="1274">
                  <c:v>46048</c:v>
                </c:pt>
                <c:pt idx="1275">
                  <c:v>46049</c:v>
                </c:pt>
                <c:pt idx="1276">
                  <c:v>46050</c:v>
                </c:pt>
                <c:pt idx="1277">
                  <c:v>46051</c:v>
                </c:pt>
                <c:pt idx="1278">
                  <c:v>46052</c:v>
                </c:pt>
                <c:pt idx="1279">
                  <c:v>46055</c:v>
                </c:pt>
                <c:pt idx="1280">
                  <c:v>46056</c:v>
                </c:pt>
                <c:pt idx="1281">
                  <c:v>46057</c:v>
                </c:pt>
                <c:pt idx="1282">
                  <c:v>46058</c:v>
                </c:pt>
                <c:pt idx="1283">
                  <c:v>46059</c:v>
                </c:pt>
                <c:pt idx="1284">
                  <c:v>46062</c:v>
                </c:pt>
                <c:pt idx="1285">
                  <c:v>46063</c:v>
                </c:pt>
                <c:pt idx="1286">
                  <c:v>46064</c:v>
                </c:pt>
                <c:pt idx="1287">
                  <c:v>46065</c:v>
                </c:pt>
                <c:pt idx="1288">
                  <c:v>46066</c:v>
                </c:pt>
                <c:pt idx="1289">
                  <c:v>46069</c:v>
                </c:pt>
                <c:pt idx="1290">
                  <c:v>46070</c:v>
                </c:pt>
                <c:pt idx="1291">
                  <c:v>46071</c:v>
                </c:pt>
                <c:pt idx="1292">
                  <c:v>46072</c:v>
                </c:pt>
                <c:pt idx="1293">
                  <c:v>46073</c:v>
                </c:pt>
                <c:pt idx="1294">
                  <c:v>46076</c:v>
                </c:pt>
                <c:pt idx="1295">
                  <c:v>46077</c:v>
                </c:pt>
                <c:pt idx="1296">
                  <c:v>46078</c:v>
                </c:pt>
                <c:pt idx="1297">
                  <c:v>46079</c:v>
                </c:pt>
                <c:pt idx="1298">
                  <c:v>46080</c:v>
                </c:pt>
                <c:pt idx="1299">
                  <c:v>46083</c:v>
                </c:pt>
                <c:pt idx="1300">
                  <c:v>46084</c:v>
                </c:pt>
                <c:pt idx="1301">
                  <c:v>46085</c:v>
                </c:pt>
                <c:pt idx="1302">
                  <c:v>46086</c:v>
                </c:pt>
                <c:pt idx="1303">
                  <c:v>46087</c:v>
                </c:pt>
                <c:pt idx="1304">
                  <c:v>46090</c:v>
                </c:pt>
              </c:numCache>
            </c:numRef>
          </c:cat>
          <c:val>
            <c:numRef>
              <c:f>'Graph 1 (3)'!$B$3:$B$1568</c:f>
              <c:numCache>
                <c:formatCode>General</c:formatCode>
                <c:ptCount val="1566"/>
                <c:pt idx="0">
                  <c:v>233.49</c:v>
                </c:pt>
                <c:pt idx="1">
                  <c:v>232.29</c:v>
                </c:pt>
                <c:pt idx="2">
                  <c:v>237.16</c:v>
                </c:pt>
                <c:pt idx="3">
                  <c:v>235.75</c:v>
                </c:pt>
                <c:pt idx="4">
                  <c:v>234.74</c:v>
                </c:pt>
                <c:pt idx="5">
                  <c:v>237.7</c:v>
                </c:pt>
                <c:pt idx="6">
                  <c:v>237.16</c:v>
                </c:pt>
                <c:pt idx="7">
                  <c:v>230.83</c:v>
                </c:pt>
                <c:pt idx="8">
                  <c:v>230.11500000000001</c:v>
                </c:pt>
                <c:pt idx="9">
                  <c:v>236.04</c:v>
                </c:pt>
                <c:pt idx="10">
                  <c:v>237.32</c:v>
                </c:pt>
                <c:pt idx="11">
                  <c:v>235.54</c:v>
                </c:pt>
                <c:pt idx="12">
                  <c:v>232.23</c:v>
                </c:pt>
                <c:pt idx="13">
                  <c:v>236.46</c:v>
                </c:pt>
                <c:pt idx="14">
                  <c:v>235.1</c:v>
                </c:pt>
                <c:pt idx="15">
                  <c:v>232.33</c:v>
                </c:pt>
                <c:pt idx="16">
                  <c:v>236.16</c:v>
                </c:pt>
                <c:pt idx="17">
                  <c:v>242.41</c:v>
                </c:pt>
                <c:pt idx="18">
                  <c:v>242.41</c:v>
                </c:pt>
                <c:pt idx="19">
                  <c:v>249.09</c:v>
                </c:pt>
                <c:pt idx="20">
                  <c:v>247.83500000000001</c:v>
                </c:pt>
                <c:pt idx="21">
                  <c:v>249.92</c:v>
                </c:pt>
                <c:pt idx="22">
                  <c:v>253.35</c:v>
                </c:pt>
                <c:pt idx="23">
                  <c:v>255.86</c:v>
                </c:pt>
                <c:pt idx="24">
                  <c:v>255.79</c:v>
                </c:pt>
                <c:pt idx="25">
                  <c:v>258.57499999999999</c:v>
                </c:pt>
                <c:pt idx="26">
                  <c:v>255.95</c:v>
                </c:pt>
                <c:pt idx="27">
                  <c:v>259.45</c:v>
                </c:pt>
                <c:pt idx="28">
                  <c:v>260.56</c:v>
                </c:pt>
                <c:pt idx="29">
                  <c:v>258.64999999999998</c:v>
                </c:pt>
                <c:pt idx="30">
                  <c:v>258.24</c:v>
                </c:pt>
                <c:pt idx="31">
                  <c:v>260.61</c:v>
                </c:pt>
                <c:pt idx="32">
                  <c:v>257.2</c:v>
                </c:pt>
                <c:pt idx="33">
                  <c:v>260.86</c:v>
                </c:pt>
                <c:pt idx="34">
                  <c:v>261.69</c:v>
                </c:pt>
                <c:pt idx="35">
                  <c:v>262.05</c:v>
                </c:pt>
                <c:pt idx="36">
                  <c:v>254.71</c:v>
                </c:pt>
                <c:pt idx="37">
                  <c:v>252.45</c:v>
                </c:pt>
                <c:pt idx="38">
                  <c:v>252.15</c:v>
                </c:pt>
                <c:pt idx="39">
                  <c:v>251.85</c:v>
                </c:pt>
                <c:pt idx="40">
                  <c:v>247.72</c:v>
                </c:pt>
                <c:pt idx="41">
                  <c:v>246.53</c:v>
                </c:pt>
                <c:pt idx="42">
                  <c:v>249.6</c:v>
                </c:pt>
                <c:pt idx="43">
                  <c:v>252.45</c:v>
                </c:pt>
                <c:pt idx="44">
                  <c:v>247.29</c:v>
                </c:pt>
                <c:pt idx="45">
                  <c:v>246.41</c:v>
                </c:pt>
                <c:pt idx="46">
                  <c:v>239.03</c:v>
                </c:pt>
                <c:pt idx="47">
                  <c:v>242.9</c:v>
                </c:pt>
                <c:pt idx="48">
                  <c:v>248</c:v>
                </c:pt>
                <c:pt idx="49">
                  <c:v>245.16</c:v>
                </c:pt>
                <c:pt idx="50">
                  <c:v>242.98</c:v>
                </c:pt>
                <c:pt idx="51">
                  <c:v>243.08</c:v>
                </c:pt>
                <c:pt idx="52">
                  <c:v>246.3</c:v>
                </c:pt>
                <c:pt idx="53">
                  <c:v>245.13</c:v>
                </c:pt>
                <c:pt idx="54">
                  <c:v>250.79</c:v>
                </c:pt>
                <c:pt idx="55">
                  <c:v>251.815</c:v>
                </c:pt>
                <c:pt idx="56">
                  <c:v>251.61</c:v>
                </c:pt>
                <c:pt idx="57">
                  <c:v>249.39</c:v>
                </c:pt>
                <c:pt idx="58">
                  <c:v>249.94</c:v>
                </c:pt>
                <c:pt idx="59">
                  <c:v>249.94</c:v>
                </c:pt>
                <c:pt idx="60">
                  <c:v>247.25</c:v>
                </c:pt>
                <c:pt idx="61">
                  <c:v>247.44</c:v>
                </c:pt>
                <c:pt idx="62">
                  <c:v>245.81</c:v>
                </c:pt>
                <c:pt idx="63">
                  <c:v>250.73</c:v>
                </c:pt>
                <c:pt idx="64">
                  <c:v>253.93</c:v>
                </c:pt>
                <c:pt idx="65">
                  <c:v>252.67</c:v>
                </c:pt>
                <c:pt idx="66">
                  <c:v>253.61</c:v>
                </c:pt>
                <c:pt idx="67">
                  <c:v>257.25</c:v>
                </c:pt>
                <c:pt idx="68">
                  <c:v>257.87</c:v>
                </c:pt>
                <c:pt idx="69">
                  <c:v>259.88</c:v>
                </c:pt>
                <c:pt idx="70">
                  <c:v>258.33999999999997</c:v>
                </c:pt>
                <c:pt idx="71">
                  <c:v>257.39</c:v>
                </c:pt>
                <c:pt idx="72">
                  <c:v>260.87</c:v>
                </c:pt>
                <c:pt idx="73">
                  <c:v>259.08</c:v>
                </c:pt>
                <c:pt idx="74">
                  <c:v>262.58999999999997</c:v>
                </c:pt>
                <c:pt idx="75">
                  <c:v>265.45999999999998</c:v>
                </c:pt>
                <c:pt idx="76">
                  <c:v>265.20999999999998</c:v>
                </c:pt>
                <c:pt idx="77">
                  <c:v>266.64999999999998</c:v>
                </c:pt>
                <c:pt idx="78">
                  <c:v>265.13</c:v>
                </c:pt>
                <c:pt idx="79">
                  <c:v>268.83</c:v>
                </c:pt>
                <c:pt idx="80">
                  <c:v>271.375</c:v>
                </c:pt>
                <c:pt idx="81">
                  <c:v>271.11</c:v>
                </c:pt>
                <c:pt idx="82">
                  <c:v>271.72000000000003</c:v>
                </c:pt>
                <c:pt idx="83">
                  <c:v>277.58</c:v>
                </c:pt>
                <c:pt idx="84">
                  <c:v>277.58</c:v>
                </c:pt>
                <c:pt idx="85">
                  <c:v>277.58499999999998</c:v>
                </c:pt>
                <c:pt idx="86">
                  <c:v>280.02999999999997</c:v>
                </c:pt>
                <c:pt idx="87">
                  <c:v>277.70999999999998</c:v>
                </c:pt>
                <c:pt idx="88">
                  <c:v>277.8</c:v>
                </c:pt>
                <c:pt idx="89">
                  <c:v>277.33</c:v>
                </c:pt>
                <c:pt idx="90">
                  <c:v>281.02</c:v>
                </c:pt>
                <c:pt idx="91">
                  <c:v>282.8</c:v>
                </c:pt>
                <c:pt idx="92">
                  <c:v>281.13</c:v>
                </c:pt>
                <c:pt idx="93">
                  <c:v>280.73</c:v>
                </c:pt>
                <c:pt idx="94">
                  <c:v>276.99</c:v>
                </c:pt>
                <c:pt idx="95">
                  <c:v>279.22000000000003</c:v>
                </c:pt>
                <c:pt idx="96">
                  <c:v>281.37</c:v>
                </c:pt>
                <c:pt idx="97">
                  <c:v>286.16000000000003</c:v>
                </c:pt>
                <c:pt idx="98">
                  <c:v>289.54000000000002</c:v>
                </c:pt>
                <c:pt idx="99">
                  <c:v>289.13499999999999</c:v>
                </c:pt>
                <c:pt idx="100">
                  <c:v>286.95</c:v>
                </c:pt>
                <c:pt idx="101">
                  <c:v>286.3</c:v>
                </c:pt>
                <c:pt idx="102">
                  <c:v>286.45</c:v>
                </c:pt>
                <c:pt idx="103">
                  <c:v>285.06</c:v>
                </c:pt>
                <c:pt idx="104">
                  <c:v>284.70999999999998</c:v>
                </c:pt>
                <c:pt idx="105">
                  <c:v>287.08999999999997</c:v>
                </c:pt>
                <c:pt idx="106">
                  <c:v>286.57</c:v>
                </c:pt>
                <c:pt idx="107">
                  <c:v>289.57</c:v>
                </c:pt>
                <c:pt idx="108">
                  <c:v>289.42</c:v>
                </c:pt>
                <c:pt idx="109">
                  <c:v>288.51499999999999</c:v>
                </c:pt>
                <c:pt idx="110">
                  <c:v>286.47000000000003</c:v>
                </c:pt>
                <c:pt idx="111">
                  <c:v>286.95999999999998</c:v>
                </c:pt>
                <c:pt idx="112">
                  <c:v>289.64999999999998</c:v>
                </c:pt>
                <c:pt idx="113">
                  <c:v>292.85000000000002</c:v>
                </c:pt>
                <c:pt idx="114">
                  <c:v>294.8</c:v>
                </c:pt>
                <c:pt idx="115">
                  <c:v>293.19</c:v>
                </c:pt>
                <c:pt idx="116">
                  <c:v>290.33</c:v>
                </c:pt>
                <c:pt idx="117">
                  <c:v>296.85000000000002</c:v>
                </c:pt>
                <c:pt idx="118">
                  <c:v>304.2</c:v>
                </c:pt>
                <c:pt idx="119">
                  <c:v>304.45999999999998</c:v>
                </c:pt>
                <c:pt idx="120">
                  <c:v>302.58</c:v>
                </c:pt>
                <c:pt idx="121">
                  <c:v>302.18</c:v>
                </c:pt>
                <c:pt idx="122">
                  <c:v>299.05</c:v>
                </c:pt>
                <c:pt idx="123">
                  <c:v>299.51</c:v>
                </c:pt>
                <c:pt idx="124">
                  <c:v>303.60000000000002</c:v>
                </c:pt>
                <c:pt idx="125">
                  <c:v>301.92</c:v>
                </c:pt>
                <c:pt idx="126">
                  <c:v>301.83999999999997</c:v>
                </c:pt>
                <c:pt idx="127">
                  <c:v>301.16000000000003</c:v>
                </c:pt>
                <c:pt idx="128">
                  <c:v>301.14999999999998</c:v>
                </c:pt>
                <c:pt idx="129">
                  <c:v>301.14999999999998</c:v>
                </c:pt>
                <c:pt idx="130">
                  <c:v>300.25</c:v>
                </c:pt>
                <c:pt idx="131">
                  <c:v>300.14</c:v>
                </c:pt>
                <c:pt idx="132">
                  <c:v>297.24</c:v>
                </c:pt>
                <c:pt idx="133">
                  <c:v>295.92</c:v>
                </c:pt>
                <c:pt idx="134">
                  <c:v>297.16000000000003</c:v>
                </c:pt>
                <c:pt idx="135">
                  <c:v>299.89</c:v>
                </c:pt>
                <c:pt idx="136">
                  <c:v>304.95</c:v>
                </c:pt>
                <c:pt idx="137">
                  <c:v>305.27</c:v>
                </c:pt>
                <c:pt idx="138">
                  <c:v>299.82</c:v>
                </c:pt>
                <c:pt idx="139">
                  <c:v>294.47000000000003</c:v>
                </c:pt>
                <c:pt idx="140">
                  <c:v>294.86</c:v>
                </c:pt>
                <c:pt idx="141">
                  <c:v>298.7</c:v>
                </c:pt>
                <c:pt idx="142">
                  <c:v>299.64</c:v>
                </c:pt>
                <c:pt idx="143">
                  <c:v>299.51</c:v>
                </c:pt>
                <c:pt idx="144">
                  <c:v>294.3</c:v>
                </c:pt>
                <c:pt idx="145">
                  <c:v>283.45499999999998</c:v>
                </c:pt>
                <c:pt idx="146">
                  <c:v>283.89499999999998</c:v>
                </c:pt>
                <c:pt idx="147">
                  <c:v>282.17</c:v>
                </c:pt>
                <c:pt idx="148">
                  <c:v>288.42</c:v>
                </c:pt>
                <c:pt idx="149">
                  <c:v>283.23</c:v>
                </c:pt>
                <c:pt idx="150">
                  <c:v>288.77</c:v>
                </c:pt>
                <c:pt idx="151">
                  <c:v>293.34500000000003</c:v>
                </c:pt>
                <c:pt idx="152">
                  <c:v>294.58999999999997</c:v>
                </c:pt>
                <c:pt idx="153">
                  <c:v>294.79000000000002</c:v>
                </c:pt>
                <c:pt idx="154">
                  <c:v>294.22000000000003</c:v>
                </c:pt>
                <c:pt idx="155">
                  <c:v>292.93</c:v>
                </c:pt>
                <c:pt idx="156">
                  <c:v>296.43</c:v>
                </c:pt>
                <c:pt idx="157">
                  <c:v>302.76</c:v>
                </c:pt>
                <c:pt idx="158">
                  <c:v>304.17</c:v>
                </c:pt>
                <c:pt idx="159">
                  <c:v>307.41000000000003</c:v>
                </c:pt>
                <c:pt idx="160">
                  <c:v>308.26</c:v>
                </c:pt>
                <c:pt idx="161">
                  <c:v>307.42</c:v>
                </c:pt>
                <c:pt idx="162">
                  <c:v>311.02</c:v>
                </c:pt>
                <c:pt idx="163">
                  <c:v>308.98</c:v>
                </c:pt>
                <c:pt idx="164">
                  <c:v>308.20999999999998</c:v>
                </c:pt>
                <c:pt idx="165">
                  <c:v>309.86</c:v>
                </c:pt>
                <c:pt idx="166">
                  <c:v>323.44</c:v>
                </c:pt>
                <c:pt idx="167">
                  <c:v>324.32</c:v>
                </c:pt>
                <c:pt idx="168">
                  <c:v>331.28</c:v>
                </c:pt>
                <c:pt idx="169">
                  <c:v>329.98</c:v>
                </c:pt>
                <c:pt idx="170">
                  <c:v>333.34</c:v>
                </c:pt>
                <c:pt idx="171">
                  <c:v>333.97</c:v>
                </c:pt>
                <c:pt idx="172">
                  <c:v>336.51</c:v>
                </c:pt>
                <c:pt idx="173">
                  <c:v>336.25</c:v>
                </c:pt>
                <c:pt idx="174">
                  <c:v>336.99</c:v>
                </c:pt>
                <c:pt idx="175">
                  <c:v>335.66</c:v>
                </c:pt>
                <c:pt idx="176">
                  <c:v>330.86</c:v>
                </c:pt>
                <c:pt idx="177">
                  <c:v>332.32</c:v>
                </c:pt>
                <c:pt idx="178">
                  <c:v>336.96</c:v>
                </c:pt>
                <c:pt idx="179">
                  <c:v>336.2</c:v>
                </c:pt>
                <c:pt idx="180">
                  <c:v>339.4</c:v>
                </c:pt>
                <c:pt idx="181">
                  <c:v>339.28</c:v>
                </c:pt>
                <c:pt idx="182">
                  <c:v>341.19</c:v>
                </c:pt>
                <c:pt idx="183">
                  <c:v>342.85</c:v>
                </c:pt>
                <c:pt idx="184">
                  <c:v>339.84</c:v>
                </c:pt>
                <c:pt idx="185">
                  <c:v>337.82</c:v>
                </c:pt>
                <c:pt idx="186">
                  <c:v>337.95</c:v>
                </c:pt>
                <c:pt idx="187">
                  <c:v>337.95</c:v>
                </c:pt>
                <c:pt idx="188">
                  <c:v>329.79</c:v>
                </c:pt>
                <c:pt idx="189">
                  <c:v>336.46</c:v>
                </c:pt>
                <c:pt idx="190">
                  <c:v>331.05</c:v>
                </c:pt>
                <c:pt idx="191">
                  <c:v>329.67</c:v>
                </c:pt>
                <c:pt idx="192">
                  <c:v>329.3</c:v>
                </c:pt>
                <c:pt idx="193">
                  <c:v>323.10000000000002</c:v>
                </c:pt>
                <c:pt idx="194">
                  <c:v>326.45</c:v>
                </c:pt>
                <c:pt idx="195">
                  <c:v>335.29</c:v>
                </c:pt>
                <c:pt idx="196">
                  <c:v>334.93</c:v>
                </c:pt>
                <c:pt idx="197">
                  <c:v>333.15</c:v>
                </c:pt>
                <c:pt idx="198">
                  <c:v>342.15</c:v>
                </c:pt>
                <c:pt idx="199">
                  <c:v>340.04</c:v>
                </c:pt>
                <c:pt idx="200">
                  <c:v>328.25</c:v>
                </c:pt>
                <c:pt idx="201">
                  <c:v>335.02</c:v>
                </c:pt>
                <c:pt idx="202">
                  <c:v>325.13</c:v>
                </c:pt>
                <c:pt idx="203">
                  <c:v>323.89999999999998</c:v>
                </c:pt>
                <c:pt idx="204">
                  <c:v>320.12</c:v>
                </c:pt>
                <c:pt idx="205">
                  <c:v>327.36</c:v>
                </c:pt>
                <c:pt idx="206">
                  <c:v>333.27</c:v>
                </c:pt>
                <c:pt idx="207">
                  <c:v>334.42</c:v>
                </c:pt>
                <c:pt idx="208">
                  <c:v>334.42</c:v>
                </c:pt>
                <c:pt idx="209">
                  <c:v>342.3</c:v>
                </c:pt>
                <c:pt idx="210">
                  <c:v>341.34</c:v>
                </c:pt>
                <c:pt idx="211">
                  <c:v>341.96</c:v>
                </c:pt>
                <c:pt idx="212">
                  <c:v>339.49</c:v>
                </c:pt>
                <c:pt idx="213">
                  <c:v>336.38</c:v>
                </c:pt>
                <c:pt idx="214">
                  <c:v>334.69</c:v>
                </c:pt>
                <c:pt idx="215">
                  <c:v>329.06</c:v>
                </c:pt>
                <c:pt idx="216">
                  <c:v>316.3</c:v>
                </c:pt>
                <c:pt idx="217">
                  <c:v>313.87</c:v>
                </c:pt>
                <c:pt idx="218">
                  <c:v>314.06</c:v>
                </c:pt>
                <c:pt idx="219">
                  <c:v>314.32</c:v>
                </c:pt>
                <c:pt idx="220">
                  <c:v>315.08999999999997</c:v>
                </c:pt>
                <c:pt idx="221">
                  <c:v>317.88</c:v>
                </c:pt>
                <c:pt idx="222">
                  <c:v>304.83999999999997</c:v>
                </c:pt>
                <c:pt idx="223">
                  <c:v>310.02</c:v>
                </c:pt>
                <c:pt idx="224">
                  <c:v>310.02</c:v>
                </c:pt>
                <c:pt idx="225">
                  <c:v>302.88</c:v>
                </c:pt>
                <c:pt idx="226">
                  <c:v>303.31</c:v>
                </c:pt>
                <c:pt idx="227">
                  <c:v>301.55</c:v>
                </c:pt>
                <c:pt idx="228">
                  <c:v>295.92</c:v>
                </c:pt>
                <c:pt idx="229">
                  <c:v>296.58999999999997</c:v>
                </c:pt>
                <c:pt idx="230">
                  <c:v>288.3</c:v>
                </c:pt>
                <c:pt idx="231">
                  <c:v>296.68</c:v>
                </c:pt>
                <c:pt idx="232">
                  <c:v>299.81</c:v>
                </c:pt>
                <c:pt idx="233">
                  <c:v>308.24</c:v>
                </c:pt>
                <c:pt idx="234">
                  <c:v>310.89</c:v>
                </c:pt>
                <c:pt idx="235">
                  <c:v>308.76</c:v>
                </c:pt>
                <c:pt idx="236">
                  <c:v>313.60000000000002</c:v>
                </c:pt>
                <c:pt idx="237">
                  <c:v>301.39999999999998</c:v>
                </c:pt>
                <c:pt idx="238">
                  <c:v>305.91000000000003</c:v>
                </c:pt>
                <c:pt idx="239">
                  <c:v>301.01</c:v>
                </c:pt>
                <c:pt idx="240">
                  <c:v>304.505</c:v>
                </c:pt>
                <c:pt idx="241">
                  <c:v>311.18</c:v>
                </c:pt>
                <c:pt idx="242">
                  <c:v>302.39</c:v>
                </c:pt>
                <c:pt idx="243">
                  <c:v>295.02</c:v>
                </c:pt>
                <c:pt idx="244">
                  <c:v>294.91000000000003</c:v>
                </c:pt>
                <c:pt idx="245">
                  <c:v>300.63</c:v>
                </c:pt>
                <c:pt idx="246">
                  <c:v>299.33</c:v>
                </c:pt>
                <c:pt idx="247">
                  <c:v>290.72000000000003</c:v>
                </c:pt>
                <c:pt idx="248">
                  <c:v>287.63</c:v>
                </c:pt>
                <c:pt idx="249">
                  <c:v>287.63</c:v>
                </c:pt>
                <c:pt idx="250">
                  <c:v>287.77999999999997</c:v>
                </c:pt>
                <c:pt idx="251">
                  <c:v>280.27999999999997</c:v>
                </c:pt>
                <c:pt idx="252">
                  <c:v>294.75</c:v>
                </c:pt>
                <c:pt idx="253">
                  <c:v>297.37</c:v>
                </c:pt>
                <c:pt idx="254">
                  <c:v>299.02999999999997</c:v>
                </c:pt>
                <c:pt idx="255">
                  <c:v>295.22000000000003</c:v>
                </c:pt>
                <c:pt idx="256">
                  <c:v>300.20999999999998</c:v>
                </c:pt>
                <c:pt idx="257">
                  <c:v>295.92</c:v>
                </c:pt>
                <c:pt idx="258">
                  <c:v>289.83</c:v>
                </c:pt>
                <c:pt idx="259">
                  <c:v>279.08</c:v>
                </c:pt>
                <c:pt idx="260">
                  <c:v>275.91000000000003</c:v>
                </c:pt>
                <c:pt idx="261">
                  <c:v>288.42</c:v>
                </c:pt>
                <c:pt idx="262">
                  <c:v>285.60000000000002</c:v>
                </c:pt>
                <c:pt idx="263">
                  <c:v>279.93</c:v>
                </c:pt>
                <c:pt idx="264">
                  <c:v>276.42</c:v>
                </c:pt>
                <c:pt idx="265">
                  <c:v>287.2</c:v>
                </c:pt>
                <c:pt idx="266">
                  <c:v>294.44</c:v>
                </c:pt>
                <c:pt idx="267">
                  <c:v>295.32</c:v>
                </c:pt>
                <c:pt idx="268">
                  <c:v>300.17</c:v>
                </c:pt>
                <c:pt idx="269">
                  <c:v>299.25</c:v>
                </c:pt>
                <c:pt idx="270">
                  <c:v>304.14999999999998</c:v>
                </c:pt>
                <c:pt idx="271">
                  <c:v>299.43</c:v>
                </c:pt>
                <c:pt idx="272">
                  <c:v>304.16000000000003</c:v>
                </c:pt>
                <c:pt idx="273">
                  <c:v>303.72000000000003</c:v>
                </c:pt>
                <c:pt idx="274">
                  <c:v>310.68</c:v>
                </c:pt>
                <c:pt idx="275">
                  <c:v>315.42</c:v>
                </c:pt>
                <c:pt idx="276">
                  <c:v>314.25</c:v>
                </c:pt>
                <c:pt idx="277">
                  <c:v>308.17</c:v>
                </c:pt>
                <c:pt idx="278">
                  <c:v>309.38</c:v>
                </c:pt>
                <c:pt idx="279">
                  <c:v>315.11</c:v>
                </c:pt>
                <c:pt idx="280">
                  <c:v>310.85000000000002</c:v>
                </c:pt>
                <c:pt idx="281">
                  <c:v>299.39999999999998</c:v>
                </c:pt>
                <c:pt idx="282">
                  <c:v>301.36</c:v>
                </c:pt>
                <c:pt idx="283">
                  <c:v>297.01</c:v>
                </c:pt>
                <c:pt idx="284">
                  <c:v>285.16000000000003</c:v>
                </c:pt>
                <c:pt idx="285">
                  <c:v>282.17</c:v>
                </c:pt>
                <c:pt idx="286">
                  <c:v>287.63</c:v>
                </c:pt>
                <c:pt idx="287">
                  <c:v>279.82</c:v>
                </c:pt>
                <c:pt idx="288">
                  <c:v>279.82</c:v>
                </c:pt>
                <c:pt idx="289">
                  <c:v>280.49</c:v>
                </c:pt>
                <c:pt idx="290">
                  <c:v>285.55</c:v>
                </c:pt>
                <c:pt idx="291">
                  <c:v>286.44</c:v>
                </c:pt>
                <c:pt idx="292">
                  <c:v>281.14</c:v>
                </c:pt>
                <c:pt idx="293">
                  <c:v>274.35000000000002</c:v>
                </c:pt>
                <c:pt idx="294">
                  <c:v>281.10000000000002</c:v>
                </c:pt>
                <c:pt idx="295">
                  <c:v>270.08999999999997</c:v>
                </c:pt>
                <c:pt idx="296">
                  <c:v>283.27999999999997</c:v>
                </c:pt>
                <c:pt idx="297">
                  <c:v>289.47000000000003</c:v>
                </c:pt>
                <c:pt idx="298">
                  <c:v>277.8</c:v>
                </c:pt>
                <c:pt idx="299">
                  <c:v>284.44</c:v>
                </c:pt>
                <c:pt idx="300">
                  <c:v>281.86</c:v>
                </c:pt>
                <c:pt idx="301">
                  <c:v>289.97000000000003</c:v>
                </c:pt>
                <c:pt idx="302">
                  <c:v>276.64999999999998</c:v>
                </c:pt>
                <c:pt idx="303">
                  <c:v>274.74</c:v>
                </c:pt>
                <c:pt idx="304">
                  <c:v>264.83</c:v>
                </c:pt>
                <c:pt idx="305">
                  <c:v>269.42</c:v>
                </c:pt>
                <c:pt idx="306">
                  <c:v>260.55</c:v>
                </c:pt>
                <c:pt idx="307">
                  <c:v>255.46</c:v>
                </c:pt>
                <c:pt idx="308">
                  <c:v>261.05</c:v>
                </c:pt>
                <c:pt idx="309">
                  <c:v>261.61</c:v>
                </c:pt>
                <c:pt idx="310">
                  <c:v>266.83</c:v>
                </c:pt>
                <c:pt idx="311">
                  <c:v>254.17</c:v>
                </c:pt>
                <c:pt idx="312">
                  <c:v>253.01</c:v>
                </c:pt>
                <c:pt idx="313">
                  <c:v>252.75</c:v>
                </c:pt>
                <c:pt idx="314">
                  <c:v>260.61</c:v>
                </c:pt>
                <c:pt idx="315">
                  <c:v>259.66000000000003</c:v>
                </c:pt>
                <c:pt idx="316">
                  <c:v>262.33</c:v>
                </c:pt>
                <c:pt idx="317">
                  <c:v>265.79000000000002</c:v>
                </c:pt>
                <c:pt idx="318">
                  <c:v>273.2</c:v>
                </c:pt>
                <c:pt idx="319">
                  <c:v>273.2</c:v>
                </c:pt>
                <c:pt idx="320">
                  <c:v>271.83</c:v>
                </c:pt>
                <c:pt idx="321">
                  <c:v>272.26</c:v>
                </c:pt>
                <c:pt idx="322">
                  <c:v>274.57</c:v>
                </c:pt>
                <c:pt idx="323">
                  <c:v>270.27999999999997</c:v>
                </c:pt>
                <c:pt idx="324">
                  <c:v>268.63</c:v>
                </c:pt>
                <c:pt idx="325">
                  <c:v>272.41000000000003</c:v>
                </c:pt>
                <c:pt idx="326">
                  <c:v>270.24</c:v>
                </c:pt>
                <c:pt idx="327">
                  <c:v>264.72000000000003</c:v>
                </c:pt>
                <c:pt idx="328">
                  <c:v>252.88</c:v>
                </c:pt>
                <c:pt idx="329">
                  <c:v>242.31</c:v>
                </c:pt>
                <c:pt idx="330">
                  <c:v>244.42</c:v>
                </c:pt>
                <c:pt idx="331">
                  <c:v>251.55</c:v>
                </c:pt>
                <c:pt idx="332">
                  <c:v>245.18</c:v>
                </c:pt>
                <c:pt idx="333">
                  <c:v>247.54</c:v>
                </c:pt>
                <c:pt idx="334">
                  <c:v>247.54</c:v>
                </c:pt>
                <c:pt idx="335">
                  <c:v>253.79</c:v>
                </c:pt>
                <c:pt idx="336">
                  <c:v>253.08</c:v>
                </c:pt>
                <c:pt idx="337">
                  <c:v>258.86</c:v>
                </c:pt>
                <c:pt idx="338">
                  <c:v>267.78500000000003</c:v>
                </c:pt>
                <c:pt idx="339">
                  <c:v>264.70999999999998</c:v>
                </c:pt>
                <c:pt idx="340">
                  <c:v>256.52999999999997</c:v>
                </c:pt>
                <c:pt idx="341">
                  <c:v>260.24</c:v>
                </c:pt>
                <c:pt idx="342">
                  <c:v>257.27</c:v>
                </c:pt>
                <c:pt idx="343">
                  <c:v>259.51</c:v>
                </c:pt>
                <c:pt idx="344">
                  <c:v>259.51</c:v>
                </c:pt>
                <c:pt idx="345">
                  <c:v>262.97000000000003</c:v>
                </c:pt>
                <c:pt idx="346">
                  <c:v>266.25</c:v>
                </c:pt>
                <c:pt idx="347">
                  <c:v>268.35000000000002</c:v>
                </c:pt>
                <c:pt idx="348">
                  <c:v>267.44</c:v>
                </c:pt>
                <c:pt idx="349">
                  <c:v>264.44</c:v>
                </c:pt>
                <c:pt idx="350">
                  <c:v>253.77</c:v>
                </c:pt>
                <c:pt idx="351">
                  <c:v>252.75</c:v>
                </c:pt>
                <c:pt idx="352">
                  <c:v>253.95</c:v>
                </c:pt>
                <c:pt idx="353">
                  <c:v>256.64</c:v>
                </c:pt>
                <c:pt idx="354">
                  <c:v>254.17500000000001</c:v>
                </c:pt>
                <c:pt idx="355">
                  <c:v>259.42</c:v>
                </c:pt>
                <c:pt idx="356">
                  <c:v>262.25</c:v>
                </c:pt>
                <c:pt idx="357">
                  <c:v>264.82</c:v>
                </c:pt>
                <c:pt idx="358">
                  <c:v>260.3</c:v>
                </c:pt>
                <c:pt idx="359">
                  <c:v>258.74</c:v>
                </c:pt>
                <c:pt idx="360">
                  <c:v>251.52</c:v>
                </c:pt>
                <c:pt idx="361">
                  <c:v>268.58999999999997</c:v>
                </c:pt>
                <c:pt idx="362">
                  <c:v>276.42</c:v>
                </c:pt>
                <c:pt idx="363">
                  <c:v>280.75</c:v>
                </c:pt>
                <c:pt idx="364">
                  <c:v>278</c:v>
                </c:pt>
                <c:pt idx="365">
                  <c:v>274.89999999999998</c:v>
                </c:pt>
                <c:pt idx="366">
                  <c:v>282.33999999999997</c:v>
                </c:pt>
                <c:pt idx="367">
                  <c:v>283.66000000000003</c:v>
                </c:pt>
                <c:pt idx="368">
                  <c:v>283.05</c:v>
                </c:pt>
                <c:pt idx="369">
                  <c:v>280.33999999999997</c:v>
                </c:pt>
                <c:pt idx="370">
                  <c:v>282.3</c:v>
                </c:pt>
                <c:pt idx="371">
                  <c:v>289.2</c:v>
                </c:pt>
                <c:pt idx="372">
                  <c:v>287.17</c:v>
                </c:pt>
                <c:pt idx="373">
                  <c:v>291.72000000000003</c:v>
                </c:pt>
                <c:pt idx="374">
                  <c:v>293.45</c:v>
                </c:pt>
                <c:pt idx="375">
                  <c:v>292.76</c:v>
                </c:pt>
                <c:pt idx="376">
                  <c:v>291.33999999999997</c:v>
                </c:pt>
                <c:pt idx="377">
                  <c:v>290.27</c:v>
                </c:pt>
                <c:pt idx="378">
                  <c:v>286.17</c:v>
                </c:pt>
                <c:pt idx="379">
                  <c:v>277.70999999999998</c:v>
                </c:pt>
                <c:pt idx="380">
                  <c:v>276.29000000000002</c:v>
                </c:pt>
                <c:pt idx="381">
                  <c:v>275.57</c:v>
                </c:pt>
                <c:pt idx="382">
                  <c:v>278.86</c:v>
                </c:pt>
                <c:pt idx="383">
                  <c:v>268.24</c:v>
                </c:pt>
                <c:pt idx="384">
                  <c:v>265.19</c:v>
                </c:pt>
                <c:pt idx="385">
                  <c:v>263.13</c:v>
                </c:pt>
                <c:pt idx="386">
                  <c:v>261.37</c:v>
                </c:pt>
                <c:pt idx="387">
                  <c:v>260.77</c:v>
                </c:pt>
                <c:pt idx="388">
                  <c:v>256.13</c:v>
                </c:pt>
                <c:pt idx="389">
                  <c:v>256.13</c:v>
                </c:pt>
                <c:pt idx="390">
                  <c:v>253.24</c:v>
                </c:pt>
                <c:pt idx="391">
                  <c:v>258.05</c:v>
                </c:pt>
                <c:pt idx="392">
                  <c:v>258.62</c:v>
                </c:pt>
                <c:pt idx="393">
                  <c:v>264.66000000000003</c:v>
                </c:pt>
                <c:pt idx="394">
                  <c:v>266.52</c:v>
                </c:pt>
                <c:pt idx="395">
                  <c:v>251.72</c:v>
                </c:pt>
                <c:pt idx="396">
                  <c:v>252.65</c:v>
                </c:pt>
                <c:pt idx="397">
                  <c:v>245.36</c:v>
                </c:pt>
                <c:pt idx="398">
                  <c:v>244.76</c:v>
                </c:pt>
                <c:pt idx="399">
                  <c:v>244.54</c:v>
                </c:pt>
                <c:pt idx="400">
                  <c:v>242.39</c:v>
                </c:pt>
                <c:pt idx="401">
                  <c:v>238.96</c:v>
                </c:pt>
                <c:pt idx="402">
                  <c:v>240.78</c:v>
                </c:pt>
                <c:pt idx="403">
                  <c:v>238.02</c:v>
                </c:pt>
                <c:pt idx="404">
                  <c:v>237.46</c:v>
                </c:pt>
                <c:pt idx="405">
                  <c:v>236.41</c:v>
                </c:pt>
                <c:pt idx="406">
                  <c:v>240.96</c:v>
                </c:pt>
                <c:pt idx="407">
                  <c:v>237.7</c:v>
                </c:pt>
                <c:pt idx="408">
                  <c:v>233.2</c:v>
                </c:pt>
                <c:pt idx="409">
                  <c:v>240.66</c:v>
                </c:pt>
                <c:pt idx="410">
                  <c:v>248.86</c:v>
                </c:pt>
                <c:pt idx="411">
                  <c:v>249.41</c:v>
                </c:pt>
                <c:pt idx="412">
                  <c:v>246.83</c:v>
                </c:pt>
                <c:pt idx="413">
                  <c:v>234.45</c:v>
                </c:pt>
                <c:pt idx="414">
                  <c:v>228.93</c:v>
                </c:pt>
                <c:pt idx="415">
                  <c:v>225.31</c:v>
                </c:pt>
                <c:pt idx="416">
                  <c:v>225.78</c:v>
                </c:pt>
                <c:pt idx="417">
                  <c:v>233.96</c:v>
                </c:pt>
                <c:pt idx="418">
                  <c:v>228.74</c:v>
                </c:pt>
                <c:pt idx="419">
                  <c:v>237.37</c:v>
                </c:pt>
                <c:pt idx="420">
                  <c:v>238.51</c:v>
                </c:pt>
                <c:pt idx="421">
                  <c:v>236.6</c:v>
                </c:pt>
                <c:pt idx="422">
                  <c:v>236.15</c:v>
                </c:pt>
                <c:pt idx="423">
                  <c:v>242.04</c:v>
                </c:pt>
                <c:pt idx="424">
                  <c:v>247.36</c:v>
                </c:pt>
                <c:pt idx="425">
                  <c:v>250.92</c:v>
                </c:pt>
                <c:pt idx="426">
                  <c:v>230.74</c:v>
                </c:pt>
                <c:pt idx="427">
                  <c:v>226.57</c:v>
                </c:pt>
                <c:pt idx="428">
                  <c:v>235.89</c:v>
                </c:pt>
                <c:pt idx="429">
                  <c:v>232.13</c:v>
                </c:pt>
                <c:pt idx="430">
                  <c:v>228.09</c:v>
                </c:pt>
                <c:pt idx="431">
                  <c:v>220.1</c:v>
                </c:pt>
                <c:pt idx="432">
                  <c:v>214.4</c:v>
                </c:pt>
                <c:pt idx="433">
                  <c:v>221.55</c:v>
                </c:pt>
                <c:pt idx="434">
                  <c:v>227.88</c:v>
                </c:pt>
                <c:pt idx="435">
                  <c:v>228.91</c:v>
                </c:pt>
                <c:pt idx="436">
                  <c:v>224.58</c:v>
                </c:pt>
                <c:pt idx="437">
                  <c:v>242.82</c:v>
                </c:pt>
                <c:pt idx="438">
                  <c:v>247.04</c:v>
                </c:pt>
                <c:pt idx="439">
                  <c:v>241.67</c:v>
                </c:pt>
                <c:pt idx="440">
                  <c:v>242.04</c:v>
                </c:pt>
                <c:pt idx="441">
                  <c:v>241.77</c:v>
                </c:pt>
                <c:pt idx="442">
                  <c:v>241.7</c:v>
                </c:pt>
                <c:pt idx="443">
                  <c:v>241.27</c:v>
                </c:pt>
                <c:pt idx="444">
                  <c:v>242.08</c:v>
                </c:pt>
                <c:pt idx="445">
                  <c:v>245.05</c:v>
                </c:pt>
                <c:pt idx="446">
                  <c:v>247.6</c:v>
                </c:pt>
                <c:pt idx="447">
                  <c:v>247.6</c:v>
                </c:pt>
                <c:pt idx="448">
                  <c:v>247.48</c:v>
                </c:pt>
                <c:pt idx="449">
                  <c:v>241.73</c:v>
                </c:pt>
                <c:pt idx="450">
                  <c:v>240.29</c:v>
                </c:pt>
                <c:pt idx="451">
                  <c:v>255.11</c:v>
                </c:pt>
                <c:pt idx="452">
                  <c:v>254.62</c:v>
                </c:pt>
                <c:pt idx="453">
                  <c:v>254.85</c:v>
                </c:pt>
                <c:pt idx="454">
                  <c:v>250.19</c:v>
                </c:pt>
                <c:pt idx="455">
                  <c:v>245.17</c:v>
                </c:pt>
                <c:pt idx="456">
                  <c:v>244.35</c:v>
                </c:pt>
                <c:pt idx="457">
                  <c:v>247.45</c:v>
                </c:pt>
                <c:pt idx="458">
                  <c:v>245.32</c:v>
                </c:pt>
                <c:pt idx="459">
                  <c:v>252.44</c:v>
                </c:pt>
                <c:pt idx="460">
                  <c:v>256.89999999999998</c:v>
                </c:pt>
                <c:pt idx="461">
                  <c:v>257.31</c:v>
                </c:pt>
                <c:pt idx="462">
                  <c:v>249.07</c:v>
                </c:pt>
                <c:pt idx="463">
                  <c:v>244.03</c:v>
                </c:pt>
                <c:pt idx="464">
                  <c:v>240.65</c:v>
                </c:pt>
                <c:pt idx="465">
                  <c:v>241.88</c:v>
                </c:pt>
                <c:pt idx="466">
                  <c:v>244.23</c:v>
                </c:pt>
                <c:pt idx="467">
                  <c:v>238.34</c:v>
                </c:pt>
                <c:pt idx="468">
                  <c:v>238.75</c:v>
                </c:pt>
                <c:pt idx="469">
                  <c:v>238.75</c:v>
                </c:pt>
                <c:pt idx="470">
                  <c:v>237.02</c:v>
                </c:pt>
                <c:pt idx="471">
                  <c:v>234.55</c:v>
                </c:pt>
                <c:pt idx="472">
                  <c:v>240.85</c:v>
                </c:pt>
                <c:pt idx="473">
                  <c:v>239.86</c:v>
                </c:pt>
                <c:pt idx="474">
                  <c:v>239.86</c:v>
                </c:pt>
                <c:pt idx="475">
                  <c:v>239.65</c:v>
                </c:pt>
                <c:pt idx="476">
                  <c:v>229.03</c:v>
                </c:pt>
                <c:pt idx="477">
                  <c:v>222.27</c:v>
                </c:pt>
                <c:pt idx="478">
                  <c:v>224.92</c:v>
                </c:pt>
                <c:pt idx="479">
                  <c:v>227.16</c:v>
                </c:pt>
                <c:pt idx="480">
                  <c:v>228.88</c:v>
                </c:pt>
                <c:pt idx="481">
                  <c:v>235.91</c:v>
                </c:pt>
                <c:pt idx="482">
                  <c:v>238.61</c:v>
                </c:pt>
                <c:pt idx="483">
                  <c:v>239.13</c:v>
                </c:pt>
                <c:pt idx="484">
                  <c:v>239.13</c:v>
                </c:pt>
                <c:pt idx="485">
                  <c:v>240.34</c:v>
                </c:pt>
                <c:pt idx="486">
                  <c:v>235.86</c:v>
                </c:pt>
                <c:pt idx="487">
                  <c:v>231.96</c:v>
                </c:pt>
                <c:pt idx="488">
                  <c:v>240.4</c:v>
                </c:pt>
                <c:pt idx="489">
                  <c:v>242.51</c:v>
                </c:pt>
                <c:pt idx="490">
                  <c:v>241.99</c:v>
                </c:pt>
                <c:pt idx="491">
                  <c:v>240.55</c:v>
                </c:pt>
                <c:pt idx="492">
                  <c:v>248.31</c:v>
                </c:pt>
                <c:pt idx="493">
                  <c:v>248.14</c:v>
                </c:pt>
                <c:pt idx="494">
                  <c:v>242.75</c:v>
                </c:pt>
                <c:pt idx="495">
                  <c:v>247.78</c:v>
                </c:pt>
                <c:pt idx="496">
                  <c:v>252.73</c:v>
                </c:pt>
                <c:pt idx="497">
                  <c:v>264.58</c:v>
                </c:pt>
                <c:pt idx="498">
                  <c:v>258.41000000000003</c:v>
                </c:pt>
                <c:pt idx="499">
                  <c:v>256.64999999999998</c:v>
                </c:pt>
                <c:pt idx="500">
                  <c:v>267.72000000000003</c:v>
                </c:pt>
                <c:pt idx="501">
                  <c:v>266.82</c:v>
                </c:pt>
                <c:pt idx="502">
                  <c:v>263.44</c:v>
                </c:pt>
                <c:pt idx="503">
                  <c:v>263.11</c:v>
                </c:pt>
                <c:pt idx="504">
                  <c:v>270.99</c:v>
                </c:pt>
                <c:pt idx="505">
                  <c:v>272.06</c:v>
                </c:pt>
                <c:pt idx="506">
                  <c:v>269.32</c:v>
                </c:pt>
                <c:pt idx="507">
                  <c:v>262.33</c:v>
                </c:pt>
                <c:pt idx="508">
                  <c:v>257.85000000000002</c:v>
                </c:pt>
                <c:pt idx="509">
                  <c:v>257.85000000000002</c:v>
                </c:pt>
                <c:pt idx="510">
                  <c:v>252.65</c:v>
                </c:pt>
                <c:pt idx="511">
                  <c:v>251.45</c:v>
                </c:pt>
                <c:pt idx="512">
                  <c:v>254.91</c:v>
                </c:pt>
                <c:pt idx="513">
                  <c:v>249.3</c:v>
                </c:pt>
                <c:pt idx="514">
                  <c:v>250.10499999999999</c:v>
                </c:pt>
                <c:pt idx="515">
                  <c:v>249.76</c:v>
                </c:pt>
                <c:pt idx="516">
                  <c:v>246.26</c:v>
                </c:pt>
                <c:pt idx="517">
                  <c:v>251</c:v>
                </c:pt>
                <c:pt idx="518">
                  <c:v>255.35</c:v>
                </c:pt>
                <c:pt idx="519">
                  <c:v>256.82</c:v>
                </c:pt>
                <c:pt idx="520">
                  <c:v>254.2</c:v>
                </c:pt>
                <c:pt idx="521">
                  <c:v>253.79</c:v>
                </c:pt>
                <c:pt idx="522">
                  <c:v>252.52</c:v>
                </c:pt>
                <c:pt idx="523">
                  <c:v>248.47</c:v>
                </c:pt>
                <c:pt idx="524">
                  <c:v>253.93</c:v>
                </c:pt>
                <c:pt idx="525">
                  <c:v>260.83999999999997</c:v>
                </c:pt>
                <c:pt idx="526">
                  <c:v>265.39</c:v>
                </c:pt>
                <c:pt idx="527">
                  <c:v>276.33</c:v>
                </c:pt>
                <c:pt idx="528">
                  <c:v>279.37</c:v>
                </c:pt>
                <c:pt idx="529">
                  <c:v>272.13</c:v>
                </c:pt>
                <c:pt idx="530">
                  <c:v>273.76</c:v>
                </c:pt>
                <c:pt idx="531">
                  <c:v>272.27</c:v>
                </c:pt>
                <c:pt idx="532">
                  <c:v>277.57</c:v>
                </c:pt>
                <c:pt idx="533">
                  <c:v>280.55</c:v>
                </c:pt>
                <c:pt idx="534">
                  <c:v>276.23</c:v>
                </c:pt>
                <c:pt idx="535">
                  <c:v>275.3</c:v>
                </c:pt>
                <c:pt idx="536">
                  <c:v>280.33999999999997</c:v>
                </c:pt>
                <c:pt idx="537">
                  <c:v>284.01</c:v>
                </c:pt>
                <c:pt idx="538">
                  <c:v>288.36</c:v>
                </c:pt>
                <c:pt idx="539">
                  <c:v>287.27999999999997</c:v>
                </c:pt>
                <c:pt idx="540">
                  <c:v>287.24</c:v>
                </c:pt>
                <c:pt idx="541">
                  <c:v>284.33999999999997</c:v>
                </c:pt>
                <c:pt idx="542">
                  <c:v>291.66000000000003</c:v>
                </c:pt>
                <c:pt idx="543">
                  <c:v>291.66000000000003</c:v>
                </c:pt>
                <c:pt idx="544">
                  <c:v>289.13</c:v>
                </c:pt>
                <c:pt idx="545">
                  <c:v>282.83999999999997</c:v>
                </c:pt>
                <c:pt idx="546">
                  <c:v>283.60000000000002</c:v>
                </c:pt>
                <c:pt idx="547">
                  <c:v>289.83</c:v>
                </c:pt>
                <c:pt idx="548">
                  <c:v>286.14999999999998</c:v>
                </c:pt>
                <c:pt idx="549">
                  <c:v>288.64999999999998</c:v>
                </c:pt>
                <c:pt idx="550">
                  <c:v>288.3</c:v>
                </c:pt>
                <c:pt idx="551">
                  <c:v>288.39999999999998</c:v>
                </c:pt>
                <c:pt idx="552">
                  <c:v>286.19</c:v>
                </c:pt>
                <c:pt idx="553">
                  <c:v>285.81</c:v>
                </c:pt>
                <c:pt idx="554">
                  <c:v>281.77999999999997</c:v>
                </c:pt>
                <c:pt idx="555">
                  <c:v>275.5</c:v>
                </c:pt>
                <c:pt idx="556">
                  <c:v>295.42</c:v>
                </c:pt>
                <c:pt idx="557">
                  <c:v>304.79000000000002</c:v>
                </c:pt>
                <c:pt idx="558">
                  <c:v>307.29000000000002</c:v>
                </c:pt>
                <c:pt idx="559">
                  <c:v>305.55</c:v>
                </c:pt>
                <c:pt idx="560">
                  <c:v>305.39</c:v>
                </c:pt>
                <c:pt idx="561">
                  <c:v>304.43</c:v>
                </c:pt>
                <c:pt idx="562">
                  <c:v>305.32</c:v>
                </c:pt>
                <c:pt idx="563">
                  <c:v>310.45</c:v>
                </c:pt>
                <c:pt idx="564">
                  <c:v>308.58999999999997</c:v>
                </c:pt>
                <c:pt idx="565">
                  <c:v>307.02999999999997</c:v>
                </c:pt>
                <c:pt idx="566">
                  <c:v>312.26</c:v>
                </c:pt>
                <c:pt idx="567">
                  <c:v>310.08</c:v>
                </c:pt>
                <c:pt idx="568">
                  <c:v>309</c:v>
                </c:pt>
                <c:pt idx="569">
                  <c:v>309.42</c:v>
                </c:pt>
                <c:pt idx="570">
                  <c:v>311.77</c:v>
                </c:pt>
                <c:pt idx="571">
                  <c:v>314.02</c:v>
                </c:pt>
                <c:pt idx="572">
                  <c:v>318.54000000000002</c:v>
                </c:pt>
                <c:pt idx="573">
                  <c:v>318.36</c:v>
                </c:pt>
                <c:pt idx="574">
                  <c:v>321.08499999999998</c:v>
                </c:pt>
                <c:pt idx="575">
                  <c:v>315.38</c:v>
                </c:pt>
                <c:pt idx="576">
                  <c:v>313.64</c:v>
                </c:pt>
                <c:pt idx="577">
                  <c:v>325.92</c:v>
                </c:pt>
                <c:pt idx="578">
                  <c:v>332.91</c:v>
                </c:pt>
                <c:pt idx="579">
                  <c:v>332.91</c:v>
                </c:pt>
                <c:pt idx="580">
                  <c:v>331.28</c:v>
                </c:pt>
                <c:pt idx="581">
                  <c:v>328.61</c:v>
                </c:pt>
                <c:pt idx="582">
                  <c:v>332.58</c:v>
                </c:pt>
                <c:pt idx="583">
                  <c:v>335.2</c:v>
                </c:pt>
                <c:pt idx="584">
                  <c:v>335.92</c:v>
                </c:pt>
                <c:pt idx="585">
                  <c:v>333.69</c:v>
                </c:pt>
                <c:pt idx="586">
                  <c:v>323.45999999999998</c:v>
                </c:pt>
                <c:pt idx="587">
                  <c:v>325.29000000000002</c:v>
                </c:pt>
                <c:pt idx="588">
                  <c:v>326.85000000000002</c:v>
                </c:pt>
                <c:pt idx="589">
                  <c:v>331.83</c:v>
                </c:pt>
                <c:pt idx="590">
                  <c:v>334.44</c:v>
                </c:pt>
                <c:pt idx="591">
                  <c:v>337.2</c:v>
                </c:pt>
                <c:pt idx="592">
                  <c:v>348.13</c:v>
                </c:pt>
                <c:pt idx="593">
                  <c:v>341.99</c:v>
                </c:pt>
                <c:pt idx="594">
                  <c:v>341.99</c:v>
                </c:pt>
                <c:pt idx="595">
                  <c:v>338.08</c:v>
                </c:pt>
                <c:pt idx="596">
                  <c:v>333.53</c:v>
                </c:pt>
                <c:pt idx="597">
                  <c:v>339.63</c:v>
                </c:pt>
                <c:pt idx="598">
                  <c:v>334.81</c:v>
                </c:pt>
                <c:pt idx="599">
                  <c:v>328.6</c:v>
                </c:pt>
                <c:pt idx="600">
                  <c:v>334.59</c:v>
                </c:pt>
                <c:pt idx="601">
                  <c:v>335.8</c:v>
                </c:pt>
                <c:pt idx="602">
                  <c:v>334.97</c:v>
                </c:pt>
                <c:pt idx="603">
                  <c:v>340.32</c:v>
                </c:pt>
                <c:pt idx="604">
                  <c:v>337.93</c:v>
                </c:pt>
                <c:pt idx="605">
                  <c:v>337.93</c:v>
                </c:pt>
                <c:pt idx="606">
                  <c:v>338.33</c:v>
                </c:pt>
                <c:pt idx="607">
                  <c:v>341.19</c:v>
                </c:pt>
                <c:pt idx="608">
                  <c:v>337.11</c:v>
                </c:pt>
                <c:pt idx="609">
                  <c:v>331.75</c:v>
                </c:pt>
                <c:pt idx="610">
                  <c:v>332.42</c:v>
                </c:pt>
                <c:pt idx="611">
                  <c:v>337.22</c:v>
                </c:pt>
                <c:pt idx="612">
                  <c:v>342.87</c:v>
                </c:pt>
                <c:pt idx="613">
                  <c:v>344.95</c:v>
                </c:pt>
                <c:pt idx="614">
                  <c:v>345.78</c:v>
                </c:pt>
                <c:pt idx="615">
                  <c:v>359.7</c:v>
                </c:pt>
                <c:pt idx="616">
                  <c:v>355.26</c:v>
                </c:pt>
                <c:pt idx="617">
                  <c:v>347.03</c:v>
                </c:pt>
                <c:pt idx="618">
                  <c:v>344</c:v>
                </c:pt>
                <c:pt idx="619">
                  <c:v>344.95</c:v>
                </c:pt>
                <c:pt idx="620">
                  <c:v>350.98</c:v>
                </c:pt>
                <c:pt idx="621">
                  <c:v>337.88</c:v>
                </c:pt>
                <c:pt idx="622">
                  <c:v>330.93</c:v>
                </c:pt>
                <c:pt idx="623">
                  <c:v>338.2</c:v>
                </c:pt>
                <c:pt idx="624">
                  <c:v>335.95</c:v>
                </c:pt>
                <c:pt idx="625">
                  <c:v>336.57</c:v>
                </c:pt>
                <c:pt idx="626">
                  <c:v>327.52999999999997</c:v>
                </c:pt>
                <c:pt idx="627">
                  <c:v>326.76</c:v>
                </c:pt>
                <c:pt idx="628">
                  <c:v>327.56</c:v>
                </c:pt>
                <c:pt idx="629">
                  <c:v>330.2</c:v>
                </c:pt>
                <c:pt idx="630">
                  <c:v>326.14</c:v>
                </c:pt>
                <c:pt idx="631">
                  <c:v>322.42</c:v>
                </c:pt>
                <c:pt idx="632">
                  <c:v>322.95999999999998</c:v>
                </c:pt>
                <c:pt idx="633">
                  <c:v>320.74</c:v>
                </c:pt>
                <c:pt idx="634">
                  <c:v>323.83</c:v>
                </c:pt>
                <c:pt idx="635">
                  <c:v>321.8</c:v>
                </c:pt>
                <c:pt idx="636">
                  <c:v>320.45</c:v>
                </c:pt>
                <c:pt idx="637">
                  <c:v>316.86</c:v>
                </c:pt>
                <c:pt idx="638">
                  <c:v>316.51</c:v>
                </c:pt>
                <c:pt idx="639">
                  <c:v>321.83999999999997</c:v>
                </c:pt>
                <c:pt idx="640">
                  <c:v>322.22000000000003</c:v>
                </c:pt>
                <c:pt idx="641">
                  <c:v>326.87</c:v>
                </c:pt>
                <c:pt idx="642">
                  <c:v>320.31</c:v>
                </c:pt>
                <c:pt idx="643">
                  <c:v>322.97000000000003</c:v>
                </c:pt>
                <c:pt idx="644">
                  <c:v>323.64999999999998</c:v>
                </c:pt>
                <c:pt idx="645">
                  <c:v>328.38</c:v>
                </c:pt>
                <c:pt idx="646">
                  <c:v>328.91</c:v>
                </c:pt>
                <c:pt idx="647">
                  <c:v>328.14</c:v>
                </c:pt>
                <c:pt idx="648">
                  <c:v>328.66</c:v>
                </c:pt>
                <c:pt idx="649">
                  <c:v>328.66</c:v>
                </c:pt>
                <c:pt idx="650">
                  <c:v>333.44</c:v>
                </c:pt>
                <c:pt idx="651">
                  <c:v>332.9</c:v>
                </c:pt>
                <c:pt idx="652">
                  <c:v>330.2</c:v>
                </c:pt>
                <c:pt idx="653">
                  <c:v>334.26</c:v>
                </c:pt>
                <c:pt idx="654">
                  <c:v>338.09</c:v>
                </c:pt>
                <c:pt idx="655">
                  <c:v>331.93</c:v>
                </c:pt>
                <c:pt idx="656">
                  <c:v>335.94</c:v>
                </c:pt>
                <c:pt idx="657">
                  <c:v>338.7</c:v>
                </c:pt>
                <c:pt idx="658">
                  <c:v>330.13</c:v>
                </c:pt>
                <c:pt idx="659">
                  <c:v>329.04</c:v>
                </c:pt>
                <c:pt idx="660">
                  <c:v>328.63</c:v>
                </c:pt>
                <c:pt idx="661">
                  <c:v>320.73</c:v>
                </c:pt>
                <c:pt idx="662">
                  <c:v>319.56</c:v>
                </c:pt>
                <c:pt idx="663">
                  <c:v>316.82</c:v>
                </c:pt>
                <c:pt idx="664">
                  <c:v>317.47000000000003</c:v>
                </c:pt>
                <c:pt idx="665">
                  <c:v>312.37</c:v>
                </c:pt>
                <c:pt idx="666">
                  <c:v>312.83</c:v>
                </c:pt>
                <c:pt idx="667">
                  <c:v>313.69</c:v>
                </c:pt>
                <c:pt idx="668">
                  <c:v>316.02</c:v>
                </c:pt>
                <c:pt idx="669">
                  <c:v>321.72000000000003</c:v>
                </c:pt>
                <c:pt idx="670">
                  <c:v>313.16000000000003</c:v>
                </c:pt>
                <c:pt idx="671">
                  <c:v>319.41000000000003</c:v>
                </c:pt>
                <c:pt idx="672">
                  <c:v>319.27999999999997</c:v>
                </c:pt>
                <c:pt idx="673">
                  <c:v>327.25</c:v>
                </c:pt>
                <c:pt idx="674">
                  <c:v>329.87</c:v>
                </c:pt>
                <c:pt idx="675">
                  <c:v>328.45</c:v>
                </c:pt>
                <c:pt idx="676">
                  <c:v>332.4</c:v>
                </c:pt>
                <c:pt idx="677">
                  <c:v>331.12</c:v>
                </c:pt>
                <c:pt idx="678">
                  <c:v>327.78</c:v>
                </c:pt>
                <c:pt idx="679">
                  <c:v>332.41</c:v>
                </c:pt>
                <c:pt idx="680">
                  <c:v>332.01</c:v>
                </c:pt>
                <c:pt idx="681">
                  <c:v>330.46</c:v>
                </c:pt>
                <c:pt idx="682">
                  <c:v>331.52</c:v>
                </c:pt>
                <c:pt idx="683">
                  <c:v>326.69</c:v>
                </c:pt>
                <c:pt idx="684">
                  <c:v>329.45</c:v>
                </c:pt>
                <c:pt idx="685">
                  <c:v>330.74</c:v>
                </c:pt>
                <c:pt idx="686">
                  <c:v>340.74</c:v>
                </c:pt>
                <c:pt idx="687">
                  <c:v>327.86</c:v>
                </c:pt>
                <c:pt idx="688">
                  <c:v>329.84</c:v>
                </c:pt>
                <c:pt idx="689">
                  <c:v>337.15</c:v>
                </c:pt>
                <c:pt idx="690">
                  <c:v>338.125</c:v>
                </c:pt>
                <c:pt idx="691">
                  <c:v>346.1</c:v>
                </c:pt>
                <c:pt idx="692">
                  <c:v>348.36</c:v>
                </c:pt>
                <c:pt idx="693">
                  <c:v>352.86</c:v>
                </c:pt>
                <c:pt idx="694">
                  <c:v>356.58</c:v>
                </c:pt>
                <c:pt idx="695">
                  <c:v>360.62</c:v>
                </c:pt>
                <c:pt idx="696">
                  <c:v>363.2</c:v>
                </c:pt>
                <c:pt idx="697">
                  <c:v>360.77</c:v>
                </c:pt>
                <c:pt idx="698">
                  <c:v>369.86</c:v>
                </c:pt>
                <c:pt idx="699">
                  <c:v>366.6</c:v>
                </c:pt>
                <c:pt idx="700">
                  <c:v>370.46</c:v>
                </c:pt>
                <c:pt idx="701">
                  <c:v>369.78</c:v>
                </c:pt>
                <c:pt idx="702">
                  <c:v>376.25</c:v>
                </c:pt>
                <c:pt idx="703">
                  <c:v>369.8</c:v>
                </c:pt>
                <c:pt idx="704">
                  <c:v>377.57</c:v>
                </c:pt>
                <c:pt idx="705">
                  <c:v>373.09</c:v>
                </c:pt>
                <c:pt idx="706">
                  <c:v>377.87</c:v>
                </c:pt>
                <c:pt idx="707">
                  <c:v>377.87</c:v>
                </c:pt>
                <c:pt idx="708">
                  <c:v>377.34</c:v>
                </c:pt>
                <c:pt idx="709">
                  <c:v>378.67</c:v>
                </c:pt>
                <c:pt idx="710">
                  <c:v>382.5</c:v>
                </c:pt>
                <c:pt idx="711">
                  <c:v>378.9</c:v>
                </c:pt>
                <c:pt idx="712">
                  <c:v>379.05</c:v>
                </c:pt>
                <c:pt idx="713">
                  <c:v>374.29</c:v>
                </c:pt>
                <c:pt idx="714">
                  <c:v>369.15</c:v>
                </c:pt>
                <c:pt idx="715">
                  <c:v>372.51</c:v>
                </c:pt>
                <c:pt idx="716">
                  <c:v>368.78</c:v>
                </c:pt>
                <c:pt idx="717">
                  <c:v>370.98</c:v>
                </c:pt>
                <c:pt idx="718">
                  <c:v>374.32</c:v>
                </c:pt>
                <c:pt idx="719">
                  <c:v>371.3</c:v>
                </c:pt>
                <c:pt idx="720">
                  <c:v>374.34</c:v>
                </c:pt>
                <c:pt idx="721">
                  <c:v>374.21</c:v>
                </c:pt>
                <c:pt idx="722">
                  <c:v>365.86</c:v>
                </c:pt>
                <c:pt idx="723">
                  <c:v>369.01</c:v>
                </c:pt>
                <c:pt idx="724">
                  <c:v>372.58</c:v>
                </c:pt>
                <c:pt idx="725">
                  <c:v>373.09</c:v>
                </c:pt>
                <c:pt idx="726">
                  <c:v>370.66</c:v>
                </c:pt>
                <c:pt idx="727">
                  <c:v>373.62</c:v>
                </c:pt>
                <c:pt idx="728">
                  <c:v>374.62</c:v>
                </c:pt>
                <c:pt idx="729">
                  <c:v>374.62</c:v>
                </c:pt>
                <c:pt idx="730">
                  <c:v>374.7</c:v>
                </c:pt>
                <c:pt idx="731">
                  <c:v>374.13</c:v>
                </c:pt>
                <c:pt idx="732">
                  <c:v>375.18</c:v>
                </c:pt>
                <c:pt idx="733">
                  <c:v>376.05</c:v>
                </c:pt>
                <c:pt idx="734">
                  <c:v>376.05</c:v>
                </c:pt>
                <c:pt idx="735">
                  <c:v>371.03</c:v>
                </c:pt>
                <c:pt idx="736">
                  <c:v>370.37</c:v>
                </c:pt>
                <c:pt idx="737">
                  <c:v>367.81</c:v>
                </c:pt>
                <c:pt idx="738">
                  <c:v>367.59</c:v>
                </c:pt>
                <c:pt idx="739">
                  <c:v>374.59</c:v>
                </c:pt>
                <c:pt idx="740">
                  <c:v>375.71</c:v>
                </c:pt>
                <c:pt idx="741">
                  <c:v>382.8</c:v>
                </c:pt>
                <c:pt idx="742">
                  <c:v>384.66</c:v>
                </c:pt>
                <c:pt idx="743">
                  <c:v>388.47</c:v>
                </c:pt>
                <c:pt idx="744">
                  <c:v>388.47</c:v>
                </c:pt>
                <c:pt idx="745">
                  <c:v>390.34</c:v>
                </c:pt>
                <c:pt idx="746">
                  <c:v>389.55</c:v>
                </c:pt>
                <c:pt idx="747">
                  <c:v>393.75</c:v>
                </c:pt>
                <c:pt idx="748">
                  <c:v>398.62</c:v>
                </c:pt>
                <c:pt idx="749">
                  <c:v>396.59</c:v>
                </c:pt>
                <c:pt idx="750">
                  <c:v>398.86</c:v>
                </c:pt>
                <c:pt idx="751">
                  <c:v>402.64</c:v>
                </c:pt>
                <c:pt idx="752">
                  <c:v>404.9</c:v>
                </c:pt>
                <c:pt idx="753">
                  <c:v>403.87</c:v>
                </c:pt>
                <c:pt idx="754">
                  <c:v>409.77</c:v>
                </c:pt>
                <c:pt idx="755">
                  <c:v>408.58</c:v>
                </c:pt>
                <c:pt idx="756">
                  <c:v>398.08</c:v>
                </c:pt>
                <c:pt idx="757">
                  <c:v>403.8</c:v>
                </c:pt>
                <c:pt idx="758">
                  <c:v>411.16</c:v>
                </c:pt>
                <c:pt idx="759">
                  <c:v>405.62</c:v>
                </c:pt>
                <c:pt idx="760">
                  <c:v>405.35</c:v>
                </c:pt>
                <c:pt idx="761">
                  <c:v>414.01</c:v>
                </c:pt>
                <c:pt idx="762">
                  <c:v>414.13499999999999</c:v>
                </c:pt>
                <c:pt idx="763">
                  <c:v>420.69</c:v>
                </c:pt>
                <c:pt idx="764">
                  <c:v>415.11</c:v>
                </c:pt>
                <c:pt idx="765">
                  <c:v>406.54</c:v>
                </c:pt>
                <c:pt idx="766">
                  <c:v>409.35</c:v>
                </c:pt>
                <c:pt idx="767">
                  <c:v>406.55</c:v>
                </c:pt>
                <c:pt idx="768">
                  <c:v>403.9</c:v>
                </c:pt>
                <c:pt idx="769">
                  <c:v>403.9</c:v>
                </c:pt>
                <c:pt idx="770">
                  <c:v>402.92</c:v>
                </c:pt>
                <c:pt idx="771">
                  <c:v>402.07</c:v>
                </c:pt>
                <c:pt idx="772">
                  <c:v>411.57</c:v>
                </c:pt>
                <c:pt idx="773">
                  <c:v>410.505</c:v>
                </c:pt>
                <c:pt idx="774">
                  <c:v>407.6</c:v>
                </c:pt>
                <c:pt idx="775">
                  <c:v>407.76</c:v>
                </c:pt>
                <c:pt idx="776">
                  <c:v>407.77</c:v>
                </c:pt>
                <c:pt idx="777">
                  <c:v>413.39</c:v>
                </c:pt>
                <c:pt idx="778">
                  <c:v>415.35</c:v>
                </c:pt>
                <c:pt idx="779">
                  <c:v>414.95</c:v>
                </c:pt>
                <c:pt idx="780">
                  <c:v>402.77</c:v>
                </c:pt>
                <c:pt idx="781">
                  <c:v>402.14</c:v>
                </c:pt>
                <c:pt idx="782">
                  <c:v>408.99</c:v>
                </c:pt>
                <c:pt idx="783">
                  <c:v>406.19</c:v>
                </c:pt>
                <c:pt idx="784">
                  <c:v>404.65</c:v>
                </c:pt>
                <c:pt idx="785">
                  <c:v>415.56</c:v>
                </c:pt>
                <c:pt idx="786">
                  <c:v>415.02</c:v>
                </c:pt>
                <c:pt idx="787">
                  <c:v>425.21</c:v>
                </c:pt>
                <c:pt idx="788">
                  <c:v>416.55</c:v>
                </c:pt>
                <c:pt idx="789">
                  <c:v>417.27</c:v>
                </c:pt>
                <c:pt idx="790">
                  <c:v>421.18</c:v>
                </c:pt>
                <c:pt idx="791">
                  <c:v>425.04</c:v>
                </c:pt>
                <c:pt idx="792">
                  <c:v>429.15</c:v>
                </c:pt>
                <c:pt idx="793">
                  <c:v>428.92</c:v>
                </c:pt>
                <c:pt idx="794">
                  <c:v>422.90499999999997</c:v>
                </c:pt>
                <c:pt idx="795">
                  <c:v>421.59</c:v>
                </c:pt>
                <c:pt idx="796">
                  <c:v>421.14</c:v>
                </c:pt>
                <c:pt idx="797">
                  <c:v>420.33</c:v>
                </c:pt>
                <c:pt idx="798">
                  <c:v>420.33</c:v>
                </c:pt>
                <c:pt idx="799">
                  <c:v>424.68</c:v>
                </c:pt>
                <c:pt idx="800">
                  <c:v>421.32</c:v>
                </c:pt>
                <c:pt idx="801">
                  <c:v>420.43</c:v>
                </c:pt>
                <c:pt idx="802">
                  <c:v>417.86</c:v>
                </c:pt>
                <c:pt idx="803">
                  <c:v>425.88</c:v>
                </c:pt>
                <c:pt idx="804">
                  <c:v>424.71</c:v>
                </c:pt>
                <c:pt idx="805">
                  <c:v>426.32</c:v>
                </c:pt>
                <c:pt idx="806">
                  <c:v>423.05</c:v>
                </c:pt>
                <c:pt idx="807">
                  <c:v>427.89</c:v>
                </c:pt>
                <c:pt idx="808">
                  <c:v>422.08</c:v>
                </c:pt>
                <c:pt idx="809">
                  <c:v>413.71</c:v>
                </c:pt>
                <c:pt idx="810">
                  <c:v>414.54</c:v>
                </c:pt>
                <c:pt idx="811">
                  <c:v>412.01</c:v>
                </c:pt>
                <c:pt idx="812">
                  <c:v>404.3</c:v>
                </c:pt>
                <c:pt idx="813">
                  <c:v>398.68</c:v>
                </c:pt>
                <c:pt idx="814">
                  <c:v>401.13</c:v>
                </c:pt>
                <c:pt idx="815">
                  <c:v>407.59</c:v>
                </c:pt>
                <c:pt idx="816">
                  <c:v>409.36</c:v>
                </c:pt>
                <c:pt idx="817">
                  <c:v>399.48</c:v>
                </c:pt>
                <c:pt idx="818">
                  <c:v>406.25</c:v>
                </c:pt>
                <c:pt idx="819">
                  <c:v>402.09</c:v>
                </c:pt>
                <c:pt idx="820">
                  <c:v>389.39</c:v>
                </c:pt>
                <c:pt idx="821">
                  <c:v>395.12</c:v>
                </c:pt>
                <c:pt idx="822">
                  <c:v>397.91</c:v>
                </c:pt>
                <c:pt idx="823">
                  <c:v>406.8</c:v>
                </c:pt>
                <c:pt idx="824">
                  <c:v>413.51</c:v>
                </c:pt>
                <c:pt idx="825">
                  <c:v>409.35</c:v>
                </c:pt>
                <c:pt idx="826">
                  <c:v>410.63</c:v>
                </c:pt>
                <c:pt idx="827">
                  <c:v>412.18</c:v>
                </c:pt>
                <c:pt idx="828">
                  <c:v>414.69</c:v>
                </c:pt>
                <c:pt idx="829">
                  <c:v>413.82</c:v>
                </c:pt>
                <c:pt idx="830">
                  <c:v>416.52</c:v>
                </c:pt>
                <c:pt idx="831">
                  <c:v>423.14</c:v>
                </c:pt>
                <c:pt idx="832">
                  <c:v>420.9</c:v>
                </c:pt>
                <c:pt idx="833">
                  <c:v>420.05</c:v>
                </c:pt>
                <c:pt idx="834">
                  <c:v>425.37</c:v>
                </c:pt>
                <c:pt idx="835">
                  <c:v>429.12</c:v>
                </c:pt>
                <c:pt idx="836">
                  <c:v>430.54</c:v>
                </c:pt>
                <c:pt idx="837">
                  <c:v>427.1</c:v>
                </c:pt>
                <c:pt idx="838">
                  <c:v>430.12</c:v>
                </c:pt>
                <c:pt idx="839">
                  <c:v>430.12</c:v>
                </c:pt>
                <c:pt idx="840">
                  <c:v>430.31</c:v>
                </c:pt>
                <c:pt idx="841">
                  <c:v>428.95</c:v>
                </c:pt>
                <c:pt idx="842">
                  <c:v>414.74</c:v>
                </c:pt>
                <c:pt idx="843">
                  <c:v>415.72</c:v>
                </c:pt>
                <c:pt idx="844">
                  <c:v>413.2</c:v>
                </c:pt>
                <c:pt idx="845">
                  <c:v>416.01</c:v>
                </c:pt>
                <c:pt idx="846">
                  <c:v>423.7</c:v>
                </c:pt>
                <c:pt idx="847">
                  <c:v>424.59</c:v>
                </c:pt>
                <c:pt idx="848">
                  <c:v>423.91</c:v>
                </c:pt>
                <c:pt idx="849">
                  <c:v>428.01</c:v>
                </c:pt>
                <c:pt idx="850">
                  <c:v>432.68</c:v>
                </c:pt>
                <c:pt idx="851">
                  <c:v>441.06</c:v>
                </c:pt>
                <c:pt idx="852">
                  <c:v>441.48</c:v>
                </c:pt>
                <c:pt idx="853">
                  <c:v>442.57</c:v>
                </c:pt>
                <c:pt idx="854">
                  <c:v>448.62</c:v>
                </c:pt>
                <c:pt idx="855">
                  <c:v>446.41</c:v>
                </c:pt>
                <c:pt idx="856">
                  <c:v>446.41</c:v>
                </c:pt>
                <c:pt idx="857">
                  <c:v>445.82</c:v>
                </c:pt>
                <c:pt idx="858">
                  <c:v>450.26499999999999</c:v>
                </c:pt>
                <c:pt idx="859">
                  <c:v>447.73</c:v>
                </c:pt>
                <c:pt idx="860">
                  <c:v>450.9</c:v>
                </c:pt>
                <c:pt idx="861">
                  <c:v>452.12</c:v>
                </c:pt>
                <c:pt idx="862">
                  <c:v>452.59</c:v>
                </c:pt>
                <c:pt idx="863">
                  <c:v>446.55</c:v>
                </c:pt>
                <c:pt idx="864">
                  <c:v>456.66</c:v>
                </c:pt>
                <c:pt idx="865">
                  <c:v>459.39</c:v>
                </c:pt>
                <c:pt idx="866">
                  <c:v>460.48</c:v>
                </c:pt>
                <c:pt idx="867">
                  <c:v>460.48</c:v>
                </c:pt>
                <c:pt idx="868">
                  <c:v>467.43</c:v>
                </c:pt>
                <c:pt idx="869">
                  <c:v>466.17</c:v>
                </c:pt>
                <c:pt idx="870">
                  <c:v>459.53</c:v>
                </c:pt>
                <c:pt idx="871">
                  <c:v>466.39</c:v>
                </c:pt>
                <c:pt idx="872">
                  <c:v>455.24</c:v>
                </c:pt>
                <c:pt idx="873">
                  <c:v>452.89</c:v>
                </c:pt>
                <c:pt idx="874">
                  <c:v>453.84</c:v>
                </c:pt>
                <c:pt idx="875">
                  <c:v>449.16</c:v>
                </c:pt>
                <c:pt idx="876">
                  <c:v>443.88</c:v>
                </c:pt>
                <c:pt idx="877">
                  <c:v>440.72</c:v>
                </c:pt>
                <c:pt idx="878">
                  <c:v>437.09</c:v>
                </c:pt>
                <c:pt idx="879">
                  <c:v>442.92</c:v>
                </c:pt>
                <c:pt idx="880">
                  <c:v>444.55</c:v>
                </c:pt>
                <c:pt idx="881">
                  <c:v>429.1</c:v>
                </c:pt>
                <c:pt idx="882">
                  <c:v>418.15</c:v>
                </c:pt>
                <c:pt idx="883">
                  <c:v>425.28</c:v>
                </c:pt>
                <c:pt idx="884">
                  <c:v>427.11</c:v>
                </c:pt>
                <c:pt idx="885">
                  <c:v>422.55</c:v>
                </c:pt>
                <c:pt idx="886">
                  <c:v>418.53</c:v>
                </c:pt>
                <c:pt idx="887">
                  <c:v>417</c:v>
                </c:pt>
                <c:pt idx="888">
                  <c:v>408.08</c:v>
                </c:pt>
                <c:pt idx="889">
                  <c:v>395.29</c:v>
                </c:pt>
                <c:pt idx="890">
                  <c:v>399.87</c:v>
                </c:pt>
                <c:pt idx="891">
                  <c:v>397.75</c:v>
                </c:pt>
                <c:pt idx="892">
                  <c:v>403</c:v>
                </c:pt>
                <c:pt idx="893">
                  <c:v>406.17</c:v>
                </c:pt>
                <c:pt idx="894">
                  <c:v>406.52</c:v>
                </c:pt>
                <c:pt idx="895">
                  <c:v>414.03500000000003</c:v>
                </c:pt>
                <c:pt idx="896">
                  <c:v>417.07</c:v>
                </c:pt>
                <c:pt idx="897">
                  <c:v>421.05</c:v>
                </c:pt>
                <c:pt idx="898">
                  <c:v>418.5</c:v>
                </c:pt>
                <c:pt idx="899">
                  <c:v>421.75</c:v>
                </c:pt>
                <c:pt idx="900">
                  <c:v>424.88</c:v>
                </c:pt>
                <c:pt idx="901">
                  <c:v>424</c:v>
                </c:pt>
                <c:pt idx="902">
                  <c:v>415.66500000000002</c:v>
                </c:pt>
                <c:pt idx="903">
                  <c:v>416.62</c:v>
                </c:pt>
                <c:pt idx="904">
                  <c:v>413.29</c:v>
                </c:pt>
                <c:pt idx="905">
                  <c:v>413.63</c:v>
                </c:pt>
                <c:pt idx="906">
                  <c:v>410.9</c:v>
                </c:pt>
                <c:pt idx="907">
                  <c:v>412.99</c:v>
                </c:pt>
                <c:pt idx="908">
                  <c:v>417.2</c:v>
                </c:pt>
                <c:pt idx="909">
                  <c:v>417.2</c:v>
                </c:pt>
                <c:pt idx="910">
                  <c:v>409.16</c:v>
                </c:pt>
                <c:pt idx="911">
                  <c:v>408.84</c:v>
                </c:pt>
                <c:pt idx="912">
                  <c:v>407.9</c:v>
                </c:pt>
                <c:pt idx="913">
                  <c:v>401.8</c:v>
                </c:pt>
                <c:pt idx="914">
                  <c:v>405.59</c:v>
                </c:pt>
                <c:pt idx="915">
                  <c:v>414.55</c:v>
                </c:pt>
                <c:pt idx="916">
                  <c:v>423.45</c:v>
                </c:pt>
                <c:pt idx="917">
                  <c:v>426.78</c:v>
                </c:pt>
                <c:pt idx="918">
                  <c:v>430.64</c:v>
                </c:pt>
                <c:pt idx="919">
                  <c:v>431.05</c:v>
                </c:pt>
                <c:pt idx="920">
                  <c:v>435.11</c:v>
                </c:pt>
                <c:pt idx="921">
                  <c:v>430.53</c:v>
                </c:pt>
                <c:pt idx="922">
                  <c:v>438.95</c:v>
                </c:pt>
                <c:pt idx="923">
                  <c:v>435.23</c:v>
                </c:pt>
                <c:pt idx="924">
                  <c:v>433.43</c:v>
                </c:pt>
                <c:pt idx="925">
                  <c:v>429.28</c:v>
                </c:pt>
                <c:pt idx="926">
                  <c:v>431.83</c:v>
                </c:pt>
                <c:pt idx="927">
                  <c:v>431.37</c:v>
                </c:pt>
                <c:pt idx="928">
                  <c:v>427.67</c:v>
                </c:pt>
                <c:pt idx="929">
                  <c:v>429.8</c:v>
                </c:pt>
                <c:pt idx="930">
                  <c:v>420.37</c:v>
                </c:pt>
                <c:pt idx="931">
                  <c:v>417.35</c:v>
                </c:pt>
                <c:pt idx="932">
                  <c:v>416.7</c:v>
                </c:pt>
                <c:pt idx="933">
                  <c:v>416.11</c:v>
                </c:pt>
                <c:pt idx="934">
                  <c:v>409.41</c:v>
                </c:pt>
                <c:pt idx="935">
                  <c:v>414.6</c:v>
                </c:pt>
                <c:pt idx="936">
                  <c:v>417.46</c:v>
                </c:pt>
                <c:pt idx="937">
                  <c:v>415.88</c:v>
                </c:pt>
                <c:pt idx="938">
                  <c:v>416.36</c:v>
                </c:pt>
                <c:pt idx="939">
                  <c:v>419.13</c:v>
                </c:pt>
                <c:pt idx="940">
                  <c:v>418.56</c:v>
                </c:pt>
                <c:pt idx="941">
                  <c:v>416.08</c:v>
                </c:pt>
                <c:pt idx="942">
                  <c:v>416.9</c:v>
                </c:pt>
                <c:pt idx="943">
                  <c:v>418.02</c:v>
                </c:pt>
                <c:pt idx="944">
                  <c:v>418.88</c:v>
                </c:pt>
                <c:pt idx="945">
                  <c:v>427.43</c:v>
                </c:pt>
                <c:pt idx="946">
                  <c:v>424.57</c:v>
                </c:pt>
                <c:pt idx="947">
                  <c:v>424.7</c:v>
                </c:pt>
                <c:pt idx="948">
                  <c:v>428.35</c:v>
                </c:pt>
                <c:pt idx="949">
                  <c:v>426.4</c:v>
                </c:pt>
                <c:pt idx="950">
                  <c:v>432.05</c:v>
                </c:pt>
                <c:pt idx="951">
                  <c:v>433.37</c:v>
                </c:pt>
                <c:pt idx="952">
                  <c:v>406.31</c:v>
                </c:pt>
                <c:pt idx="953">
                  <c:v>410.43</c:v>
                </c:pt>
                <c:pt idx="954">
                  <c:v>408.57499999999999</c:v>
                </c:pt>
                <c:pt idx="955">
                  <c:v>411.41</c:v>
                </c:pt>
                <c:pt idx="956">
                  <c:v>420</c:v>
                </c:pt>
                <c:pt idx="957">
                  <c:v>425.54</c:v>
                </c:pt>
                <c:pt idx="958">
                  <c:v>422.75</c:v>
                </c:pt>
                <c:pt idx="959">
                  <c:v>418.03</c:v>
                </c:pt>
                <c:pt idx="960">
                  <c:v>423.42</c:v>
                </c:pt>
                <c:pt idx="961">
                  <c:v>425.23</c:v>
                </c:pt>
                <c:pt idx="962">
                  <c:v>426.72</c:v>
                </c:pt>
                <c:pt idx="963">
                  <c:v>414.88</c:v>
                </c:pt>
                <c:pt idx="964">
                  <c:v>415.83499999999998</c:v>
                </c:pt>
                <c:pt idx="965">
                  <c:v>417.62</c:v>
                </c:pt>
                <c:pt idx="966">
                  <c:v>415.57</c:v>
                </c:pt>
                <c:pt idx="967">
                  <c:v>412.8</c:v>
                </c:pt>
                <c:pt idx="968">
                  <c:v>416.89</c:v>
                </c:pt>
                <c:pt idx="969">
                  <c:v>418.80500000000001</c:v>
                </c:pt>
                <c:pt idx="970">
                  <c:v>427.81</c:v>
                </c:pt>
                <c:pt idx="971">
                  <c:v>422.15499999999997</c:v>
                </c:pt>
                <c:pt idx="972">
                  <c:v>422.15499999999997</c:v>
                </c:pt>
                <c:pt idx="973">
                  <c:v>423.69499999999999</c:v>
                </c:pt>
                <c:pt idx="974">
                  <c:v>430.99</c:v>
                </c:pt>
                <c:pt idx="975">
                  <c:v>431.25</c:v>
                </c:pt>
                <c:pt idx="976">
                  <c:v>437.41</c:v>
                </c:pt>
                <c:pt idx="977">
                  <c:v>442.64</c:v>
                </c:pt>
                <c:pt idx="978">
                  <c:v>444</c:v>
                </c:pt>
                <c:pt idx="979">
                  <c:v>446.02</c:v>
                </c:pt>
                <c:pt idx="980">
                  <c:v>443.39</c:v>
                </c:pt>
                <c:pt idx="981">
                  <c:v>449.04</c:v>
                </c:pt>
                <c:pt idx="982">
                  <c:v>449.51</c:v>
                </c:pt>
                <c:pt idx="983">
                  <c:v>447.42</c:v>
                </c:pt>
                <c:pt idx="984">
                  <c:v>451.58</c:v>
                </c:pt>
                <c:pt idx="985">
                  <c:v>454.71</c:v>
                </c:pt>
                <c:pt idx="986">
                  <c:v>437.09</c:v>
                </c:pt>
                <c:pt idx="987">
                  <c:v>436.97</c:v>
                </c:pt>
                <c:pt idx="988">
                  <c:v>436.88</c:v>
                </c:pt>
                <c:pt idx="989">
                  <c:v>434.95</c:v>
                </c:pt>
                <c:pt idx="990">
                  <c:v>439.31</c:v>
                </c:pt>
                <c:pt idx="991">
                  <c:v>439.31</c:v>
                </c:pt>
                <c:pt idx="992">
                  <c:v>438.13</c:v>
                </c:pt>
                <c:pt idx="993">
                  <c:v>430.51</c:v>
                </c:pt>
                <c:pt idx="994">
                  <c:v>425</c:v>
                </c:pt>
                <c:pt idx="995">
                  <c:v>421.23</c:v>
                </c:pt>
                <c:pt idx="996">
                  <c:v>421.23</c:v>
                </c:pt>
                <c:pt idx="997">
                  <c:v>418.62</c:v>
                </c:pt>
                <c:pt idx="998">
                  <c:v>423.73</c:v>
                </c:pt>
                <c:pt idx="999">
                  <c:v>427.87</c:v>
                </c:pt>
                <c:pt idx="1000">
                  <c:v>422.35</c:v>
                </c:pt>
                <c:pt idx="1001">
                  <c:v>424.58499999999998</c:v>
                </c:pt>
                <c:pt idx="1002">
                  <c:v>424.58499999999998</c:v>
                </c:pt>
                <c:pt idx="1003">
                  <c:v>418.86</c:v>
                </c:pt>
                <c:pt idx="1004">
                  <c:v>417.08</c:v>
                </c:pt>
                <c:pt idx="1005">
                  <c:v>415.71</c:v>
                </c:pt>
                <c:pt idx="1006">
                  <c:v>426.57</c:v>
                </c:pt>
                <c:pt idx="1007">
                  <c:v>424.48</c:v>
                </c:pt>
                <c:pt idx="1008">
                  <c:v>428.85</c:v>
                </c:pt>
                <c:pt idx="1009">
                  <c:v>428.85</c:v>
                </c:pt>
                <c:pt idx="1010">
                  <c:v>428.62</c:v>
                </c:pt>
                <c:pt idx="1011">
                  <c:v>446.46</c:v>
                </c:pt>
                <c:pt idx="1012">
                  <c:v>446.59</c:v>
                </c:pt>
                <c:pt idx="1013">
                  <c:v>443.97</c:v>
                </c:pt>
                <c:pt idx="1014">
                  <c:v>434.86</c:v>
                </c:pt>
                <c:pt idx="1015">
                  <c:v>447.04</c:v>
                </c:pt>
                <c:pt idx="1016">
                  <c:v>441.74</c:v>
                </c:pt>
                <c:pt idx="1017">
                  <c:v>414.8</c:v>
                </c:pt>
                <c:pt idx="1018">
                  <c:v>414.99</c:v>
                </c:pt>
                <c:pt idx="1019">
                  <c:v>410.91</c:v>
                </c:pt>
                <c:pt idx="1020">
                  <c:v>412.37</c:v>
                </c:pt>
                <c:pt idx="1021">
                  <c:v>413.31</c:v>
                </c:pt>
                <c:pt idx="1022">
                  <c:v>415.78</c:v>
                </c:pt>
                <c:pt idx="1023">
                  <c:v>409.83</c:v>
                </c:pt>
                <c:pt idx="1024">
                  <c:v>412.26</c:v>
                </c:pt>
                <c:pt idx="1025">
                  <c:v>411.5</c:v>
                </c:pt>
                <c:pt idx="1026">
                  <c:v>409.01</c:v>
                </c:pt>
                <c:pt idx="1027">
                  <c:v>410.6</c:v>
                </c:pt>
                <c:pt idx="1028">
                  <c:v>408.35500000000002</c:v>
                </c:pt>
                <c:pt idx="1029">
                  <c:v>408.35500000000002</c:v>
                </c:pt>
                <c:pt idx="1030">
                  <c:v>409.52</c:v>
                </c:pt>
                <c:pt idx="1031">
                  <c:v>414.8</c:v>
                </c:pt>
                <c:pt idx="1032">
                  <c:v>416.03</c:v>
                </c:pt>
                <c:pt idx="1033">
                  <c:v>408.18</c:v>
                </c:pt>
                <c:pt idx="1034">
                  <c:v>404.03</c:v>
                </c:pt>
                <c:pt idx="1035">
                  <c:v>398.1</c:v>
                </c:pt>
                <c:pt idx="1036">
                  <c:v>399.63</c:v>
                </c:pt>
                <c:pt idx="1037">
                  <c:v>392.54</c:v>
                </c:pt>
                <c:pt idx="1038">
                  <c:v>397.28</c:v>
                </c:pt>
                <c:pt idx="1039">
                  <c:v>388.35500000000002</c:v>
                </c:pt>
                <c:pt idx="1040">
                  <c:v>388.89</c:v>
                </c:pt>
                <c:pt idx="1041">
                  <c:v>400.92</c:v>
                </c:pt>
                <c:pt idx="1042">
                  <c:v>396.88</c:v>
                </c:pt>
                <c:pt idx="1043">
                  <c:v>393.28</c:v>
                </c:pt>
                <c:pt idx="1044">
                  <c:v>380.17</c:v>
                </c:pt>
                <c:pt idx="1045">
                  <c:v>380.32</c:v>
                </c:pt>
                <c:pt idx="1046">
                  <c:v>383.42</c:v>
                </c:pt>
                <c:pt idx="1047">
                  <c:v>378.78500000000003</c:v>
                </c:pt>
                <c:pt idx="1048">
                  <c:v>388.68</c:v>
                </c:pt>
                <c:pt idx="1049">
                  <c:v>388.76</c:v>
                </c:pt>
                <c:pt idx="1050">
                  <c:v>383.53</c:v>
                </c:pt>
                <c:pt idx="1051">
                  <c:v>387.81</c:v>
                </c:pt>
                <c:pt idx="1052">
                  <c:v>386.73</c:v>
                </c:pt>
                <c:pt idx="1053">
                  <c:v>391.1</c:v>
                </c:pt>
                <c:pt idx="1054">
                  <c:v>392.76</c:v>
                </c:pt>
                <c:pt idx="1055">
                  <c:v>395.13</c:v>
                </c:pt>
                <c:pt idx="1056">
                  <c:v>389.93</c:v>
                </c:pt>
                <c:pt idx="1057">
                  <c:v>390.52</c:v>
                </c:pt>
                <c:pt idx="1058">
                  <c:v>378.78</c:v>
                </c:pt>
                <c:pt idx="1059">
                  <c:v>375.29</c:v>
                </c:pt>
                <c:pt idx="1060">
                  <c:v>382.05</c:v>
                </c:pt>
                <c:pt idx="1061">
                  <c:v>382.08</c:v>
                </c:pt>
                <c:pt idx="1062">
                  <c:v>373</c:v>
                </c:pt>
                <c:pt idx="1063">
                  <c:v>359.82</c:v>
                </c:pt>
                <c:pt idx="1064">
                  <c:v>357.89</c:v>
                </c:pt>
                <c:pt idx="1065">
                  <c:v>355.46</c:v>
                </c:pt>
                <c:pt idx="1066">
                  <c:v>390.77</c:v>
                </c:pt>
                <c:pt idx="1067">
                  <c:v>381.27</c:v>
                </c:pt>
                <c:pt idx="1068">
                  <c:v>387.97</c:v>
                </c:pt>
                <c:pt idx="1069">
                  <c:v>387.83</c:v>
                </c:pt>
                <c:pt idx="1070">
                  <c:v>385.86</c:v>
                </c:pt>
                <c:pt idx="1071">
                  <c:v>371.54</c:v>
                </c:pt>
                <c:pt idx="1072">
                  <c:v>367.86</c:v>
                </c:pt>
                <c:pt idx="1073">
                  <c:v>367.86</c:v>
                </c:pt>
                <c:pt idx="1074">
                  <c:v>359.28</c:v>
                </c:pt>
                <c:pt idx="1075">
                  <c:v>366.88</c:v>
                </c:pt>
                <c:pt idx="1076">
                  <c:v>374.22</c:v>
                </c:pt>
                <c:pt idx="1077">
                  <c:v>387.2</c:v>
                </c:pt>
                <c:pt idx="1078">
                  <c:v>391.68</c:v>
                </c:pt>
                <c:pt idx="1079">
                  <c:v>391.04</c:v>
                </c:pt>
                <c:pt idx="1080">
                  <c:v>394.04</c:v>
                </c:pt>
                <c:pt idx="1081">
                  <c:v>393.22</c:v>
                </c:pt>
                <c:pt idx="1082">
                  <c:v>425.22</c:v>
                </c:pt>
                <c:pt idx="1083">
                  <c:v>435.17</c:v>
                </c:pt>
                <c:pt idx="1084">
                  <c:v>436.09</c:v>
                </c:pt>
                <c:pt idx="1085">
                  <c:v>433.29</c:v>
                </c:pt>
                <c:pt idx="1086">
                  <c:v>433.23</c:v>
                </c:pt>
                <c:pt idx="1087">
                  <c:v>438.22</c:v>
                </c:pt>
                <c:pt idx="1088">
                  <c:v>438.82</c:v>
                </c:pt>
                <c:pt idx="1089">
                  <c:v>449.02</c:v>
                </c:pt>
                <c:pt idx="1090">
                  <c:v>448.93</c:v>
                </c:pt>
                <c:pt idx="1091">
                  <c:v>452.88</c:v>
                </c:pt>
                <c:pt idx="1092">
                  <c:v>452.87</c:v>
                </c:pt>
                <c:pt idx="1093">
                  <c:v>454.29</c:v>
                </c:pt>
                <c:pt idx="1094">
                  <c:v>458.93</c:v>
                </c:pt>
                <c:pt idx="1095">
                  <c:v>458.17</c:v>
                </c:pt>
                <c:pt idx="1096">
                  <c:v>452.55</c:v>
                </c:pt>
                <c:pt idx="1097">
                  <c:v>454.78</c:v>
                </c:pt>
                <c:pt idx="1098">
                  <c:v>450.23</c:v>
                </c:pt>
                <c:pt idx="1099">
                  <c:v>450.23</c:v>
                </c:pt>
                <c:pt idx="1100">
                  <c:v>460.35</c:v>
                </c:pt>
                <c:pt idx="1101">
                  <c:v>457.62</c:v>
                </c:pt>
                <c:pt idx="1102">
                  <c:v>458.43</c:v>
                </c:pt>
                <c:pt idx="1103">
                  <c:v>459.75</c:v>
                </c:pt>
                <c:pt idx="1104">
                  <c:v>461.97</c:v>
                </c:pt>
                <c:pt idx="1105">
                  <c:v>463.05</c:v>
                </c:pt>
                <c:pt idx="1106">
                  <c:v>464.22</c:v>
                </c:pt>
                <c:pt idx="1107">
                  <c:v>467.75</c:v>
                </c:pt>
                <c:pt idx="1108">
                  <c:v>470.25</c:v>
                </c:pt>
                <c:pt idx="1109">
                  <c:v>472.61</c:v>
                </c:pt>
                <c:pt idx="1110">
                  <c:v>470.81</c:v>
                </c:pt>
                <c:pt idx="1111">
                  <c:v>472.71</c:v>
                </c:pt>
                <c:pt idx="1112">
                  <c:v>478.72</c:v>
                </c:pt>
                <c:pt idx="1113">
                  <c:v>474.9</c:v>
                </c:pt>
                <c:pt idx="1114">
                  <c:v>479.06</c:v>
                </c:pt>
                <c:pt idx="1115">
                  <c:v>478.05</c:v>
                </c:pt>
                <c:pt idx="1116">
                  <c:v>480.41</c:v>
                </c:pt>
                <c:pt idx="1117">
                  <c:v>480.41</c:v>
                </c:pt>
                <c:pt idx="1118">
                  <c:v>477.33</c:v>
                </c:pt>
                <c:pt idx="1119">
                  <c:v>485.94</c:v>
                </c:pt>
                <c:pt idx="1120">
                  <c:v>490.11</c:v>
                </c:pt>
                <c:pt idx="1121">
                  <c:v>492.26</c:v>
                </c:pt>
                <c:pt idx="1122">
                  <c:v>497.33</c:v>
                </c:pt>
                <c:pt idx="1123">
                  <c:v>495.85</c:v>
                </c:pt>
                <c:pt idx="1124">
                  <c:v>497.46</c:v>
                </c:pt>
                <c:pt idx="1125">
                  <c:v>492.11</c:v>
                </c:pt>
                <c:pt idx="1126">
                  <c:v>490.96</c:v>
                </c:pt>
                <c:pt idx="1127">
                  <c:v>498.72</c:v>
                </c:pt>
                <c:pt idx="1128">
                  <c:v>498.72</c:v>
                </c:pt>
                <c:pt idx="1129">
                  <c:v>497.65</c:v>
                </c:pt>
                <c:pt idx="1130">
                  <c:v>496.75</c:v>
                </c:pt>
                <c:pt idx="1131">
                  <c:v>503.16</c:v>
                </c:pt>
                <c:pt idx="1132">
                  <c:v>501.39</c:v>
                </c:pt>
                <c:pt idx="1133">
                  <c:v>503.16</c:v>
                </c:pt>
                <c:pt idx="1134">
                  <c:v>503.01499999999999</c:v>
                </c:pt>
                <c:pt idx="1135">
                  <c:v>505.97</c:v>
                </c:pt>
                <c:pt idx="1136">
                  <c:v>505.65</c:v>
                </c:pt>
                <c:pt idx="1137">
                  <c:v>511.76</c:v>
                </c:pt>
                <c:pt idx="1138">
                  <c:v>509.98</c:v>
                </c:pt>
                <c:pt idx="1139">
                  <c:v>510.03</c:v>
                </c:pt>
                <c:pt idx="1140">
                  <c:v>505.44</c:v>
                </c:pt>
                <c:pt idx="1141">
                  <c:v>505.79</c:v>
                </c:pt>
                <c:pt idx="1142">
                  <c:v>510.93</c:v>
                </c:pt>
                <c:pt idx="1143">
                  <c:v>513.83000000000004</c:v>
                </c:pt>
                <c:pt idx="1144">
                  <c:v>512.42999999999995</c:v>
                </c:pt>
                <c:pt idx="1145">
                  <c:v>512.61</c:v>
                </c:pt>
                <c:pt idx="1146">
                  <c:v>513.91999999999996</c:v>
                </c:pt>
                <c:pt idx="1147">
                  <c:v>534.04</c:v>
                </c:pt>
                <c:pt idx="1148">
                  <c:v>524.19000000000005</c:v>
                </c:pt>
                <c:pt idx="1149">
                  <c:v>535.52</c:v>
                </c:pt>
                <c:pt idx="1150">
                  <c:v>528.02</c:v>
                </c:pt>
                <c:pt idx="1151">
                  <c:v>524.80999999999995</c:v>
                </c:pt>
                <c:pt idx="1152">
                  <c:v>520.98</c:v>
                </c:pt>
                <c:pt idx="1153">
                  <c:v>521.95500000000004</c:v>
                </c:pt>
                <c:pt idx="1154">
                  <c:v>521.88</c:v>
                </c:pt>
                <c:pt idx="1155">
                  <c:v>529.62</c:v>
                </c:pt>
                <c:pt idx="1156">
                  <c:v>520.51</c:v>
                </c:pt>
                <c:pt idx="1157">
                  <c:v>522.78</c:v>
                </c:pt>
                <c:pt idx="1158">
                  <c:v>520.255</c:v>
                </c:pt>
                <c:pt idx="1159">
                  <c:v>517.14499999999998</c:v>
                </c:pt>
                <c:pt idx="1160">
                  <c:v>509.92500000000001</c:v>
                </c:pt>
                <c:pt idx="1161">
                  <c:v>505.495</c:v>
                </c:pt>
                <c:pt idx="1162">
                  <c:v>504.22500000000002</c:v>
                </c:pt>
                <c:pt idx="1163">
                  <c:v>507.07</c:v>
                </c:pt>
                <c:pt idx="1164">
                  <c:v>504.24</c:v>
                </c:pt>
                <c:pt idx="1165">
                  <c:v>502.05</c:v>
                </c:pt>
                <c:pt idx="1166">
                  <c:v>506.93</c:v>
                </c:pt>
                <c:pt idx="1167">
                  <c:v>509.62</c:v>
                </c:pt>
                <c:pt idx="1168">
                  <c:v>506.7</c:v>
                </c:pt>
                <c:pt idx="1169">
                  <c:v>506.7</c:v>
                </c:pt>
                <c:pt idx="1170">
                  <c:v>505.12</c:v>
                </c:pt>
                <c:pt idx="1171">
                  <c:v>505.36</c:v>
                </c:pt>
                <c:pt idx="1172">
                  <c:v>507.73</c:v>
                </c:pt>
                <c:pt idx="1173">
                  <c:v>495.02</c:v>
                </c:pt>
                <c:pt idx="1174">
                  <c:v>498.25</c:v>
                </c:pt>
                <c:pt idx="1175">
                  <c:v>498.8</c:v>
                </c:pt>
                <c:pt idx="1176">
                  <c:v>500.255</c:v>
                </c:pt>
                <c:pt idx="1177">
                  <c:v>500.86500000000001</c:v>
                </c:pt>
                <c:pt idx="1178">
                  <c:v>509.98</c:v>
                </c:pt>
                <c:pt idx="1179">
                  <c:v>515.29999999999995</c:v>
                </c:pt>
                <c:pt idx="1180">
                  <c:v>508.89499999999998</c:v>
                </c:pt>
                <c:pt idx="1181">
                  <c:v>510.11</c:v>
                </c:pt>
                <c:pt idx="1182">
                  <c:v>508.39</c:v>
                </c:pt>
                <c:pt idx="1183">
                  <c:v>517.92999999999995</c:v>
                </c:pt>
                <c:pt idx="1184">
                  <c:v>514.44500000000005</c:v>
                </c:pt>
                <c:pt idx="1185">
                  <c:v>509.46</c:v>
                </c:pt>
                <c:pt idx="1186">
                  <c:v>510.1</c:v>
                </c:pt>
                <c:pt idx="1187">
                  <c:v>506.86</c:v>
                </c:pt>
                <c:pt idx="1188">
                  <c:v>511.41500000000002</c:v>
                </c:pt>
                <c:pt idx="1189">
                  <c:v>514.66</c:v>
                </c:pt>
                <c:pt idx="1190">
                  <c:v>517.86</c:v>
                </c:pt>
                <c:pt idx="1191">
                  <c:v>519.76</c:v>
                </c:pt>
                <c:pt idx="1192">
                  <c:v>515.79499999999996</c:v>
                </c:pt>
                <c:pt idx="1193">
                  <c:v>517.08000000000004</c:v>
                </c:pt>
                <c:pt idx="1194">
                  <c:v>528.5</c:v>
                </c:pt>
                <c:pt idx="1195">
                  <c:v>523.88</c:v>
                </c:pt>
                <c:pt idx="1196">
                  <c:v>524.88</c:v>
                </c:pt>
                <c:pt idx="1197">
                  <c:v>522.27</c:v>
                </c:pt>
                <c:pt idx="1198">
                  <c:v>511.38</c:v>
                </c:pt>
                <c:pt idx="1199">
                  <c:v>513.98</c:v>
                </c:pt>
                <c:pt idx="1200">
                  <c:v>513.53</c:v>
                </c:pt>
                <c:pt idx="1201">
                  <c:v>513.4</c:v>
                </c:pt>
                <c:pt idx="1202">
                  <c:v>511.58</c:v>
                </c:pt>
                <c:pt idx="1203">
                  <c:v>513.54</c:v>
                </c:pt>
                <c:pt idx="1204">
                  <c:v>516.82500000000005</c:v>
                </c:pt>
                <c:pt idx="1205">
                  <c:v>517.74</c:v>
                </c:pt>
                <c:pt idx="1206">
                  <c:v>520.6</c:v>
                </c:pt>
                <c:pt idx="1207">
                  <c:v>520.47</c:v>
                </c:pt>
                <c:pt idx="1208">
                  <c:v>523.55999999999995</c:v>
                </c:pt>
                <c:pt idx="1209">
                  <c:v>531.42999999999995</c:v>
                </c:pt>
                <c:pt idx="1210">
                  <c:v>542.15</c:v>
                </c:pt>
                <c:pt idx="1211">
                  <c:v>542.55999999999995</c:v>
                </c:pt>
                <c:pt idx="1212">
                  <c:v>525.88</c:v>
                </c:pt>
                <c:pt idx="1213">
                  <c:v>518.04</c:v>
                </c:pt>
                <c:pt idx="1214">
                  <c:v>517.08500000000004</c:v>
                </c:pt>
                <c:pt idx="1215">
                  <c:v>514.59</c:v>
                </c:pt>
                <c:pt idx="1216">
                  <c:v>507.04</c:v>
                </c:pt>
                <c:pt idx="1217">
                  <c:v>497.37</c:v>
                </c:pt>
                <c:pt idx="1218">
                  <c:v>496.94499999999999</c:v>
                </c:pt>
                <c:pt idx="1219">
                  <c:v>505.94</c:v>
                </c:pt>
                <c:pt idx="1220">
                  <c:v>508.97</c:v>
                </c:pt>
                <c:pt idx="1221">
                  <c:v>511.44</c:v>
                </c:pt>
                <c:pt idx="1222">
                  <c:v>503.29500000000002</c:v>
                </c:pt>
                <c:pt idx="1223">
                  <c:v>510.37</c:v>
                </c:pt>
                <c:pt idx="1224">
                  <c:v>507.51</c:v>
                </c:pt>
                <c:pt idx="1225">
                  <c:v>494.05</c:v>
                </c:pt>
                <c:pt idx="1226">
                  <c:v>487.13499999999999</c:v>
                </c:pt>
                <c:pt idx="1227">
                  <c:v>478.35</c:v>
                </c:pt>
                <c:pt idx="1228">
                  <c:v>472.19</c:v>
                </c:pt>
                <c:pt idx="1229">
                  <c:v>473.77</c:v>
                </c:pt>
                <c:pt idx="1230">
                  <c:v>477.04</c:v>
                </c:pt>
                <c:pt idx="1231">
                  <c:v>485.54</c:v>
                </c:pt>
                <c:pt idx="1232">
                  <c:v>485.54</c:v>
                </c:pt>
                <c:pt idx="1233">
                  <c:v>492.01</c:v>
                </c:pt>
                <c:pt idx="1234">
                  <c:v>486.9</c:v>
                </c:pt>
                <c:pt idx="1235">
                  <c:v>490.17500000000001</c:v>
                </c:pt>
                <c:pt idx="1236">
                  <c:v>477.94</c:v>
                </c:pt>
                <c:pt idx="1237">
                  <c:v>480.76499999999999</c:v>
                </c:pt>
                <c:pt idx="1238">
                  <c:v>483.07</c:v>
                </c:pt>
                <c:pt idx="1239">
                  <c:v>491.03</c:v>
                </c:pt>
                <c:pt idx="1240">
                  <c:v>492.03</c:v>
                </c:pt>
                <c:pt idx="1241">
                  <c:v>478.76</c:v>
                </c:pt>
                <c:pt idx="1242">
                  <c:v>483.56</c:v>
                </c:pt>
                <c:pt idx="1243">
                  <c:v>478.53</c:v>
                </c:pt>
                <c:pt idx="1244">
                  <c:v>474.71499999999997</c:v>
                </c:pt>
                <c:pt idx="1245">
                  <c:v>476.27499999999998</c:v>
                </c:pt>
                <c:pt idx="1246">
                  <c:v>476.05</c:v>
                </c:pt>
                <c:pt idx="1247">
                  <c:v>483.87</c:v>
                </c:pt>
                <c:pt idx="1248">
                  <c:v>485.66</c:v>
                </c:pt>
                <c:pt idx="1249">
                  <c:v>484.81</c:v>
                </c:pt>
                <c:pt idx="1250">
                  <c:v>486.49</c:v>
                </c:pt>
                <c:pt idx="1251">
                  <c:v>488.01</c:v>
                </c:pt>
                <c:pt idx="1252">
                  <c:v>488.01</c:v>
                </c:pt>
                <c:pt idx="1253">
                  <c:v>487.86</c:v>
                </c:pt>
                <c:pt idx="1254">
                  <c:v>487.22</c:v>
                </c:pt>
                <c:pt idx="1255">
                  <c:v>487.63</c:v>
                </c:pt>
                <c:pt idx="1256">
                  <c:v>483.59</c:v>
                </c:pt>
                <c:pt idx="1257">
                  <c:v>483.59</c:v>
                </c:pt>
                <c:pt idx="1258">
                  <c:v>472.93</c:v>
                </c:pt>
                <c:pt idx="1259">
                  <c:v>472.91</c:v>
                </c:pt>
                <c:pt idx="1260">
                  <c:v>478.55</c:v>
                </c:pt>
                <c:pt idx="1261">
                  <c:v>483.71</c:v>
                </c:pt>
                <c:pt idx="1262">
                  <c:v>478.03</c:v>
                </c:pt>
                <c:pt idx="1263">
                  <c:v>479.245</c:v>
                </c:pt>
                <c:pt idx="1264">
                  <c:v>477.23</c:v>
                </c:pt>
                <c:pt idx="1265">
                  <c:v>470.67</c:v>
                </c:pt>
                <c:pt idx="1266">
                  <c:v>459.74</c:v>
                </c:pt>
                <c:pt idx="1267">
                  <c:v>456.79</c:v>
                </c:pt>
                <c:pt idx="1268">
                  <c:v>459.69</c:v>
                </c:pt>
                <c:pt idx="1269">
                  <c:v>459.69</c:v>
                </c:pt>
                <c:pt idx="1270">
                  <c:v>454.63</c:v>
                </c:pt>
                <c:pt idx="1271">
                  <c:v>443.99</c:v>
                </c:pt>
                <c:pt idx="1272">
                  <c:v>451.1</c:v>
                </c:pt>
                <c:pt idx="1273">
                  <c:v>465.86500000000001</c:v>
                </c:pt>
                <c:pt idx="1274">
                  <c:v>470.39</c:v>
                </c:pt>
                <c:pt idx="1275">
                  <c:v>480.54</c:v>
                </c:pt>
                <c:pt idx="1276">
                  <c:v>481.86</c:v>
                </c:pt>
                <c:pt idx="1277">
                  <c:v>433.16</c:v>
                </c:pt>
                <c:pt idx="1278">
                  <c:v>430.28</c:v>
                </c:pt>
                <c:pt idx="1279">
                  <c:v>423.26499999999999</c:v>
                </c:pt>
                <c:pt idx="1280">
                  <c:v>411.32</c:v>
                </c:pt>
                <c:pt idx="1281">
                  <c:v>414.16</c:v>
                </c:pt>
                <c:pt idx="1282">
                  <c:v>393.56</c:v>
                </c:pt>
                <c:pt idx="1283">
                  <c:v>400.93</c:v>
                </c:pt>
                <c:pt idx="1284">
                  <c:v>413.38</c:v>
                </c:pt>
                <c:pt idx="1285">
                  <c:v>413.35</c:v>
                </c:pt>
                <c:pt idx="1286">
                  <c:v>404.37</c:v>
                </c:pt>
                <c:pt idx="1287">
                  <c:v>401.94</c:v>
                </c:pt>
                <c:pt idx="1288">
                  <c:v>401.09</c:v>
                </c:pt>
                <c:pt idx="1289">
                  <c:v>401.09</c:v>
                </c:pt>
                <c:pt idx="1290">
                  <c:v>396.97</c:v>
                </c:pt>
                <c:pt idx="1291">
                  <c:v>399.56</c:v>
                </c:pt>
                <c:pt idx="1292">
                  <c:v>398.42</c:v>
                </c:pt>
                <c:pt idx="1293">
                  <c:v>397.33</c:v>
                </c:pt>
                <c:pt idx="1294">
                  <c:v>384.59</c:v>
                </c:pt>
                <c:pt idx="1295">
                  <c:v>389.02</c:v>
                </c:pt>
                <c:pt idx="1296">
                  <c:v>400.52</c:v>
                </c:pt>
                <c:pt idx="1297">
                  <c:v>401.8</c:v>
                </c:pt>
                <c:pt idx="1298">
                  <c:v>392.68</c:v>
                </c:pt>
                <c:pt idx="1299">
                  <c:v>398.29</c:v>
                </c:pt>
                <c:pt idx="1300">
                  <c:v>404.04</c:v>
                </c:pt>
                <c:pt idx="1301">
                  <c:v>405</c:v>
                </c:pt>
                <c:pt idx="1302">
                  <c:v>410.61500000000001</c:v>
                </c:pt>
                <c:pt idx="1303">
                  <c:v>408.745</c:v>
                </c:pt>
                <c:pt idx="1304">
                  <c:v>409.45</c:v>
                </c:pt>
              </c:numCache>
            </c:numRef>
          </c:val>
          <c:smooth val="0"/>
          <c:extLst>
            <c:ext xmlns:c16="http://schemas.microsoft.com/office/drawing/2014/chart" uri="{C3380CC4-5D6E-409C-BE32-E72D297353CC}">
              <c16:uniqueId val="{00000000-AF99-4014-9FC9-42F5C9C0846A}"/>
            </c:ext>
          </c:extLst>
        </c:ser>
        <c:dLbls>
          <c:showLegendKey val="0"/>
          <c:showVal val="0"/>
          <c:showCatName val="0"/>
          <c:showSerName val="0"/>
          <c:showPercent val="0"/>
          <c:showBubbleSize val="0"/>
        </c:dLbls>
        <c:smooth val="0"/>
        <c:axId val="447460880"/>
        <c:axId val="447465192"/>
      </c:lineChart>
      <c:dateAx>
        <c:axId val="447460880"/>
        <c:scaling>
          <c:orientation val="minMax"/>
        </c:scaling>
        <c:delete val="0"/>
        <c:axPos val="b"/>
        <c:numFmt formatCode="dd/mm/yy;@" sourceLinked="0"/>
        <c:majorTickMark val="in"/>
        <c:minorTickMark val="in"/>
        <c:tickLblPos val="low"/>
        <c:spPr>
          <a:noFill/>
          <a:ln>
            <a:solidFill>
              <a:srgbClr val="007FB9"/>
            </a:solidFill>
          </a:ln>
        </c:spPr>
        <c:txPr>
          <a:bodyPr rot="-1140000"/>
          <a:lstStyle/>
          <a:p>
            <a:pPr>
              <a:defRPr>
                <a:solidFill>
                  <a:sysClr val="windowText" lastClr="000000"/>
                </a:solidFill>
              </a:defRPr>
            </a:pPr>
            <a:endParaRPr lang="en-US"/>
          </a:p>
        </c:txPr>
        <c:crossAx val="447465192"/>
        <c:crosses val="autoZero"/>
        <c:auto val="1"/>
        <c:lblOffset val="100"/>
        <c:baseTimeUnit val="days"/>
        <c:majorUnit val="6"/>
        <c:majorTimeUnit val="months"/>
      </c:dateAx>
      <c:valAx>
        <c:axId val="447465192"/>
        <c:scaling>
          <c:orientation val="minMax"/>
        </c:scaling>
        <c:delete val="0"/>
        <c:axPos val="l"/>
        <c:majorGridlines>
          <c:spPr>
            <a:ln>
              <a:solidFill>
                <a:schemeClr val="bg1">
                  <a:lumMod val="85000"/>
                </a:schemeClr>
              </a:solidFill>
            </a:ln>
          </c:spPr>
        </c:majorGridlines>
        <c:numFmt formatCode="#,##0" sourceLinked="0"/>
        <c:majorTickMark val="out"/>
        <c:minorTickMark val="none"/>
        <c:tickLblPos val="nextTo"/>
        <c:crossAx val="447460880"/>
        <c:crosses val="autoZero"/>
        <c:crossBetween val="between"/>
      </c:valAx>
      <c:spPr>
        <a:noFill/>
        <a:effectLst>
          <a:softEdge rad="12700"/>
        </a:effectLst>
      </c:spPr>
    </c:plotArea>
    <c:plotVisOnly val="1"/>
    <c:dispBlanksAs val="gap"/>
    <c:showDLblsOverMax val="0"/>
  </c:chart>
  <c:spPr>
    <a:noFill/>
    <a:ln w="12700" cap="rnd">
      <a:solidFill>
        <a:srgbClr val="007FB9"/>
      </a:solidFill>
    </a:ln>
  </c:spPr>
  <c:txPr>
    <a:bodyPr rot="1860000"/>
    <a:lstStyle/>
    <a:p>
      <a:pPr>
        <a:defRPr sz="800" b="0" i="0" baseline="0">
          <a:ln w="0" cap="sq">
            <a:noFill/>
          </a:ln>
          <a:solidFill>
            <a:sysClr val="windowText" lastClr="000000"/>
          </a:solidFill>
          <a:latin typeface="Montserrat" panose="00000500000000000000" pitchFamily="2" charset="0"/>
          <a:cs typeface="Arial" panose="020B060402020202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title>
      <c:tx>
        <c:strRef>
          <c:f>'Graph 1 (2)'!$A$1</c:f>
          <c:strCache>
            <c:ptCount val="1"/>
            <c:pt idx="0">
              <c:v>Meta Platfoms</c:v>
            </c:pt>
          </c:strCache>
        </c:strRef>
      </c:tx>
      <c:layout>
        <c:manualLayout>
          <c:xMode val="edge"/>
          <c:yMode val="edge"/>
          <c:x val="0.37253943285263363"/>
          <c:y val="3.3425421822272219E-2"/>
        </c:manualLayout>
      </c:layout>
      <c:overlay val="0"/>
      <c:txPr>
        <a:bodyPr/>
        <a:lstStyle/>
        <a:p>
          <a:pPr>
            <a:defRPr sz="1000" b="1" i="0" baseline="0"/>
          </a:pPr>
          <a:endParaRPr lang="en-US"/>
        </a:p>
      </c:txPr>
    </c:title>
    <c:autoTitleDeleted val="0"/>
    <c:plotArea>
      <c:layout>
        <c:manualLayout>
          <c:layoutTarget val="inner"/>
          <c:xMode val="edge"/>
          <c:yMode val="edge"/>
          <c:x val="0.10623823200534441"/>
          <c:y val="0.18372703412073488"/>
          <c:w val="0.84721412948381447"/>
          <c:h val="0.60786848776496716"/>
        </c:manualLayout>
      </c:layout>
      <c:lineChart>
        <c:grouping val="standard"/>
        <c:varyColors val="0"/>
        <c:ser>
          <c:idx val="0"/>
          <c:order val="0"/>
          <c:spPr>
            <a:ln w="12700" cmpd="sng">
              <a:solidFill>
                <a:srgbClr val="548235"/>
              </a:solidFill>
              <a:headEnd w="lg" len="lg"/>
            </a:ln>
          </c:spPr>
          <c:marker>
            <c:symbol val="none"/>
          </c:marker>
          <c:cat>
            <c:numRef>
              <c:f>'Graph 1 (2)'!$A$3:$A$1568</c:f>
              <c:numCache>
                <c:formatCode>m/d/yyyy</c:formatCode>
                <c:ptCount val="1566"/>
                <c:pt idx="0">
                  <c:v>44264</c:v>
                </c:pt>
                <c:pt idx="1">
                  <c:v>44265</c:v>
                </c:pt>
                <c:pt idx="2">
                  <c:v>44266</c:v>
                </c:pt>
                <c:pt idx="3">
                  <c:v>44267</c:v>
                </c:pt>
                <c:pt idx="4">
                  <c:v>44270</c:v>
                </c:pt>
                <c:pt idx="5">
                  <c:v>44271</c:v>
                </c:pt>
                <c:pt idx="6">
                  <c:v>44272</c:v>
                </c:pt>
                <c:pt idx="7">
                  <c:v>44273</c:v>
                </c:pt>
                <c:pt idx="8">
                  <c:v>44274</c:v>
                </c:pt>
                <c:pt idx="9">
                  <c:v>44277</c:v>
                </c:pt>
                <c:pt idx="10">
                  <c:v>44278</c:v>
                </c:pt>
                <c:pt idx="11">
                  <c:v>44279</c:v>
                </c:pt>
                <c:pt idx="12">
                  <c:v>44280</c:v>
                </c:pt>
                <c:pt idx="13">
                  <c:v>44281</c:v>
                </c:pt>
                <c:pt idx="14">
                  <c:v>44284</c:v>
                </c:pt>
                <c:pt idx="15">
                  <c:v>44285</c:v>
                </c:pt>
                <c:pt idx="16">
                  <c:v>44286</c:v>
                </c:pt>
                <c:pt idx="17">
                  <c:v>44287</c:v>
                </c:pt>
                <c:pt idx="18">
                  <c:v>44288</c:v>
                </c:pt>
                <c:pt idx="19">
                  <c:v>44291</c:v>
                </c:pt>
                <c:pt idx="20">
                  <c:v>44292</c:v>
                </c:pt>
                <c:pt idx="21">
                  <c:v>44293</c:v>
                </c:pt>
                <c:pt idx="22">
                  <c:v>44294</c:v>
                </c:pt>
                <c:pt idx="23">
                  <c:v>44295</c:v>
                </c:pt>
                <c:pt idx="24">
                  <c:v>44298</c:v>
                </c:pt>
                <c:pt idx="25">
                  <c:v>44299</c:v>
                </c:pt>
                <c:pt idx="26">
                  <c:v>44300</c:v>
                </c:pt>
                <c:pt idx="27">
                  <c:v>44301</c:v>
                </c:pt>
                <c:pt idx="28">
                  <c:v>44302</c:v>
                </c:pt>
                <c:pt idx="29">
                  <c:v>44305</c:v>
                </c:pt>
                <c:pt idx="30">
                  <c:v>44306</c:v>
                </c:pt>
                <c:pt idx="31">
                  <c:v>44307</c:v>
                </c:pt>
                <c:pt idx="32">
                  <c:v>44308</c:v>
                </c:pt>
                <c:pt idx="33">
                  <c:v>44309</c:v>
                </c:pt>
                <c:pt idx="34">
                  <c:v>44312</c:v>
                </c:pt>
                <c:pt idx="35">
                  <c:v>44313</c:v>
                </c:pt>
                <c:pt idx="36">
                  <c:v>44314</c:v>
                </c:pt>
                <c:pt idx="37">
                  <c:v>44315</c:v>
                </c:pt>
                <c:pt idx="38">
                  <c:v>44316</c:v>
                </c:pt>
                <c:pt idx="39">
                  <c:v>44319</c:v>
                </c:pt>
                <c:pt idx="40">
                  <c:v>44320</c:v>
                </c:pt>
                <c:pt idx="41">
                  <c:v>44321</c:v>
                </c:pt>
                <c:pt idx="42">
                  <c:v>44322</c:v>
                </c:pt>
                <c:pt idx="43">
                  <c:v>44323</c:v>
                </c:pt>
                <c:pt idx="44">
                  <c:v>44326</c:v>
                </c:pt>
                <c:pt idx="45">
                  <c:v>44327</c:v>
                </c:pt>
                <c:pt idx="46">
                  <c:v>44328</c:v>
                </c:pt>
                <c:pt idx="47">
                  <c:v>44329</c:v>
                </c:pt>
                <c:pt idx="48">
                  <c:v>44330</c:v>
                </c:pt>
                <c:pt idx="49">
                  <c:v>44333</c:v>
                </c:pt>
                <c:pt idx="50">
                  <c:v>44334</c:v>
                </c:pt>
                <c:pt idx="51">
                  <c:v>44335</c:v>
                </c:pt>
                <c:pt idx="52">
                  <c:v>44336</c:v>
                </c:pt>
                <c:pt idx="53">
                  <c:v>44337</c:v>
                </c:pt>
                <c:pt idx="54">
                  <c:v>44340</c:v>
                </c:pt>
                <c:pt idx="55">
                  <c:v>44341</c:v>
                </c:pt>
                <c:pt idx="56">
                  <c:v>44342</c:v>
                </c:pt>
                <c:pt idx="57">
                  <c:v>44343</c:v>
                </c:pt>
                <c:pt idx="58">
                  <c:v>44344</c:v>
                </c:pt>
                <c:pt idx="59">
                  <c:v>44347</c:v>
                </c:pt>
                <c:pt idx="60">
                  <c:v>44348</c:v>
                </c:pt>
                <c:pt idx="61">
                  <c:v>44349</c:v>
                </c:pt>
                <c:pt idx="62">
                  <c:v>44350</c:v>
                </c:pt>
                <c:pt idx="63">
                  <c:v>44351</c:v>
                </c:pt>
                <c:pt idx="64">
                  <c:v>44354</c:v>
                </c:pt>
                <c:pt idx="65">
                  <c:v>44355</c:v>
                </c:pt>
                <c:pt idx="66">
                  <c:v>44356</c:v>
                </c:pt>
                <c:pt idx="67">
                  <c:v>44357</c:v>
                </c:pt>
                <c:pt idx="68">
                  <c:v>44358</c:v>
                </c:pt>
                <c:pt idx="69">
                  <c:v>44361</c:v>
                </c:pt>
                <c:pt idx="70">
                  <c:v>44362</c:v>
                </c:pt>
                <c:pt idx="71">
                  <c:v>44363</c:v>
                </c:pt>
                <c:pt idx="72">
                  <c:v>44364</c:v>
                </c:pt>
                <c:pt idx="73">
                  <c:v>44365</c:v>
                </c:pt>
                <c:pt idx="74">
                  <c:v>44368</c:v>
                </c:pt>
                <c:pt idx="75">
                  <c:v>44369</c:v>
                </c:pt>
                <c:pt idx="76">
                  <c:v>44370</c:v>
                </c:pt>
                <c:pt idx="77">
                  <c:v>44371</c:v>
                </c:pt>
                <c:pt idx="78">
                  <c:v>44372</c:v>
                </c:pt>
                <c:pt idx="79">
                  <c:v>44375</c:v>
                </c:pt>
                <c:pt idx="80">
                  <c:v>44376</c:v>
                </c:pt>
                <c:pt idx="81">
                  <c:v>44377</c:v>
                </c:pt>
                <c:pt idx="82">
                  <c:v>44378</c:v>
                </c:pt>
                <c:pt idx="83">
                  <c:v>44379</c:v>
                </c:pt>
                <c:pt idx="84">
                  <c:v>44382</c:v>
                </c:pt>
                <c:pt idx="85">
                  <c:v>44383</c:v>
                </c:pt>
                <c:pt idx="86">
                  <c:v>44384</c:v>
                </c:pt>
                <c:pt idx="87">
                  <c:v>44385</c:v>
                </c:pt>
                <c:pt idx="88">
                  <c:v>44386</c:v>
                </c:pt>
                <c:pt idx="89">
                  <c:v>44389</c:v>
                </c:pt>
                <c:pt idx="90">
                  <c:v>44390</c:v>
                </c:pt>
                <c:pt idx="91">
                  <c:v>44391</c:v>
                </c:pt>
                <c:pt idx="92">
                  <c:v>44392</c:v>
                </c:pt>
                <c:pt idx="93">
                  <c:v>44393</c:v>
                </c:pt>
                <c:pt idx="94">
                  <c:v>44396</c:v>
                </c:pt>
                <c:pt idx="95">
                  <c:v>44397</c:v>
                </c:pt>
                <c:pt idx="96">
                  <c:v>44398</c:v>
                </c:pt>
                <c:pt idx="97">
                  <c:v>44399</c:v>
                </c:pt>
                <c:pt idx="98">
                  <c:v>44400</c:v>
                </c:pt>
                <c:pt idx="99">
                  <c:v>44403</c:v>
                </c:pt>
                <c:pt idx="100">
                  <c:v>44404</c:v>
                </c:pt>
                <c:pt idx="101">
                  <c:v>44405</c:v>
                </c:pt>
                <c:pt idx="102">
                  <c:v>44406</c:v>
                </c:pt>
                <c:pt idx="103">
                  <c:v>44407</c:v>
                </c:pt>
                <c:pt idx="104">
                  <c:v>44410</c:v>
                </c:pt>
                <c:pt idx="105">
                  <c:v>44411</c:v>
                </c:pt>
                <c:pt idx="106">
                  <c:v>44412</c:v>
                </c:pt>
                <c:pt idx="107">
                  <c:v>44413</c:v>
                </c:pt>
                <c:pt idx="108">
                  <c:v>44414</c:v>
                </c:pt>
                <c:pt idx="109">
                  <c:v>44417</c:v>
                </c:pt>
                <c:pt idx="110">
                  <c:v>44418</c:v>
                </c:pt>
                <c:pt idx="111">
                  <c:v>44419</c:v>
                </c:pt>
                <c:pt idx="112">
                  <c:v>44420</c:v>
                </c:pt>
                <c:pt idx="113">
                  <c:v>44421</c:v>
                </c:pt>
                <c:pt idx="114">
                  <c:v>44424</c:v>
                </c:pt>
                <c:pt idx="115">
                  <c:v>44425</c:v>
                </c:pt>
                <c:pt idx="116">
                  <c:v>44426</c:v>
                </c:pt>
                <c:pt idx="117">
                  <c:v>44427</c:v>
                </c:pt>
                <c:pt idx="118">
                  <c:v>44428</c:v>
                </c:pt>
                <c:pt idx="119">
                  <c:v>44431</c:v>
                </c:pt>
                <c:pt idx="120">
                  <c:v>44432</c:v>
                </c:pt>
                <c:pt idx="121">
                  <c:v>44433</c:v>
                </c:pt>
                <c:pt idx="122">
                  <c:v>44434</c:v>
                </c:pt>
                <c:pt idx="123">
                  <c:v>44435</c:v>
                </c:pt>
                <c:pt idx="124">
                  <c:v>44438</c:v>
                </c:pt>
                <c:pt idx="125">
                  <c:v>44439</c:v>
                </c:pt>
                <c:pt idx="126">
                  <c:v>44440</c:v>
                </c:pt>
                <c:pt idx="127">
                  <c:v>44441</c:v>
                </c:pt>
                <c:pt idx="128">
                  <c:v>44442</c:v>
                </c:pt>
                <c:pt idx="129">
                  <c:v>44445</c:v>
                </c:pt>
                <c:pt idx="130">
                  <c:v>44446</c:v>
                </c:pt>
                <c:pt idx="131">
                  <c:v>44447</c:v>
                </c:pt>
                <c:pt idx="132">
                  <c:v>44448</c:v>
                </c:pt>
                <c:pt idx="133">
                  <c:v>44449</c:v>
                </c:pt>
                <c:pt idx="134">
                  <c:v>44452</c:v>
                </c:pt>
                <c:pt idx="135">
                  <c:v>44453</c:v>
                </c:pt>
                <c:pt idx="136">
                  <c:v>44454</c:v>
                </c:pt>
                <c:pt idx="137">
                  <c:v>44455</c:v>
                </c:pt>
                <c:pt idx="138">
                  <c:v>44456</c:v>
                </c:pt>
                <c:pt idx="139">
                  <c:v>44459</c:v>
                </c:pt>
                <c:pt idx="140">
                  <c:v>44460</c:v>
                </c:pt>
                <c:pt idx="141">
                  <c:v>44461</c:v>
                </c:pt>
                <c:pt idx="142">
                  <c:v>44462</c:v>
                </c:pt>
                <c:pt idx="143">
                  <c:v>44463</c:v>
                </c:pt>
                <c:pt idx="144">
                  <c:v>44466</c:v>
                </c:pt>
                <c:pt idx="145">
                  <c:v>44467</c:v>
                </c:pt>
                <c:pt idx="146">
                  <c:v>44468</c:v>
                </c:pt>
                <c:pt idx="147">
                  <c:v>44469</c:v>
                </c:pt>
                <c:pt idx="148">
                  <c:v>44470</c:v>
                </c:pt>
                <c:pt idx="149">
                  <c:v>44473</c:v>
                </c:pt>
                <c:pt idx="150">
                  <c:v>44474</c:v>
                </c:pt>
                <c:pt idx="151">
                  <c:v>44475</c:v>
                </c:pt>
                <c:pt idx="152">
                  <c:v>44476</c:v>
                </c:pt>
                <c:pt idx="153">
                  <c:v>44477</c:v>
                </c:pt>
                <c:pt idx="154">
                  <c:v>44480</c:v>
                </c:pt>
                <c:pt idx="155">
                  <c:v>44481</c:v>
                </c:pt>
                <c:pt idx="156">
                  <c:v>44482</c:v>
                </c:pt>
                <c:pt idx="157">
                  <c:v>44483</c:v>
                </c:pt>
                <c:pt idx="158">
                  <c:v>44484</c:v>
                </c:pt>
                <c:pt idx="159">
                  <c:v>44487</c:v>
                </c:pt>
                <c:pt idx="160">
                  <c:v>44488</c:v>
                </c:pt>
                <c:pt idx="161">
                  <c:v>44489</c:v>
                </c:pt>
                <c:pt idx="162">
                  <c:v>44490</c:v>
                </c:pt>
                <c:pt idx="163">
                  <c:v>44491</c:v>
                </c:pt>
                <c:pt idx="164">
                  <c:v>44494</c:v>
                </c:pt>
                <c:pt idx="165">
                  <c:v>44495</c:v>
                </c:pt>
                <c:pt idx="166">
                  <c:v>44496</c:v>
                </c:pt>
                <c:pt idx="167">
                  <c:v>44497</c:v>
                </c:pt>
                <c:pt idx="168">
                  <c:v>44498</c:v>
                </c:pt>
                <c:pt idx="169">
                  <c:v>44501</c:v>
                </c:pt>
                <c:pt idx="170">
                  <c:v>44502</c:v>
                </c:pt>
                <c:pt idx="171">
                  <c:v>44503</c:v>
                </c:pt>
                <c:pt idx="172">
                  <c:v>44504</c:v>
                </c:pt>
                <c:pt idx="173">
                  <c:v>44505</c:v>
                </c:pt>
                <c:pt idx="174">
                  <c:v>44508</c:v>
                </c:pt>
                <c:pt idx="175">
                  <c:v>44509</c:v>
                </c:pt>
                <c:pt idx="176">
                  <c:v>44510</c:v>
                </c:pt>
                <c:pt idx="177">
                  <c:v>44511</c:v>
                </c:pt>
                <c:pt idx="178">
                  <c:v>44512</c:v>
                </c:pt>
                <c:pt idx="179">
                  <c:v>44515</c:v>
                </c:pt>
                <c:pt idx="180">
                  <c:v>44516</c:v>
                </c:pt>
                <c:pt idx="181">
                  <c:v>44517</c:v>
                </c:pt>
                <c:pt idx="182">
                  <c:v>44518</c:v>
                </c:pt>
                <c:pt idx="183">
                  <c:v>44519</c:v>
                </c:pt>
                <c:pt idx="184">
                  <c:v>44522</c:v>
                </c:pt>
                <c:pt idx="185">
                  <c:v>44523</c:v>
                </c:pt>
                <c:pt idx="186">
                  <c:v>44524</c:v>
                </c:pt>
                <c:pt idx="187">
                  <c:v>44525</c:v>
                </c:pt>
                <c:pt idx="188">
                  <c:v>44526</c:v>
                </c:pt>
                <c:pt idx="189">
                  <c:v>44529</c:v>
                </c:pt>
                <c:pt idx="190">
                  <c:v>44530</c:v>
                </c:pt>
                <c:pt idx="191">
                  <c:v>44531</c:v>
                </c:pt>
                <c:pt idx="192">
                  <c:v>44532</c:v>
                </c:pt>
                <c:pt idx="193">
                  <c:v>44533</c:v>
                </c:pt>
                <c:pt idx="194">
                  <c:v>44536</c:v>
                </c:pt>
                <c:pt idx="195">
                  <c:v>44537</c:v>
                </c:pt>
                <c:pt idx="196">
                  <c:v>44538</c:v>
                </c:pt>
                <c:pt idx="197">
                  <c:v>44539</c:v>
                </c:pt>
                <c:pt idx="198">
                  <c:v>44540</c:v>
                </c:pt>
                <c:pt idx="199">
                  <c:v>44543</c:v>
                </c:pt>
                <c:pt idx="200">
                  <c:v>44544</c:v>
                </c:pt>
                <c:pt idx="201">
                  <c:v>44545</c:v>
                </c:pt>
                <c:pt idx="202">
                  <c:v>44546</c:v>
                </c:pt>
                <c:pt idx="203">
                  <c:v>44547</c:v>
                </c:pt>
                <c:pt idx="204">
                  <c:v>44550</c:v>
                </c:pt>
                <c:pt idx="205">
                  <c:v>44551</c:v>
                </c:pt>
                <c:pt idx="206">
                  <c:v>44552</c:v>
                </c:pt>
                <c:pt idx="207">
                  <c:v>44553</c:v>
                </c:pt>
                <c:pt idx="208">
                  <c:v>44554</c:v>
                </c:pt>
                <c:pt idx="209">
                  <c:v>44557</c:v>
                </c:pt>
                <c:pt idx="210">
                  <c:v>44558</c:v>
                </c:pt>
                <c:pt idx="211">
                  <c:v>44559</c:v>
                </c:pt>
                <c:pt idx="212">
                  <c:v>44560</c:v>
                </c:pt>
                <c:pt idx="213">
                  <c:v>44561</c:v>
                </c:pt>
                <c:pt idx="214">
                  <c:v>44564</c:v>
                </c:pt>
                <c:pt idx="215">
                  <c:v>44565</c:v>
                </c:pt>
                <c:pt idx="216">
                  <c:v>44566</c:v>
                </c:pt>
                <c:pt idx="217">
                  <c:v>44567</c:v>
                </c:pt>
                <c:pt idx="218">
                  <c:v>44568</c:v>
                </c:pt>
                <c:pt idx="219">
                  <c:v>44571</c:v>
                </c:pt>
                <c:pt idx="220">
                  <c:v>44572</c:v>
                </c:pt>
                <c:pt idx="221">
                  <c:v>44573</c:v>
                </c:pt>
                <c:pt idx="222">
                  <c:v>44574</c:v>
                </c:pt>
                <c:pt idx="223">
                  <c:v>44575</c:v>
                </c:pt>
                <c:pt idx="224">
                  <c:v>44578</c:v>
                </c:pt>
                <c:pt idx="225">
                  <c:v>44579</c:v>
                </c:pt>
                <c:pt idx="226">
                  <c:v>44580</c:v>
                </c:pt>
                <c:pt idx="227">
                  <c:v>44581</c:v>
                </c:pt>
                <c:pt idx="228">
                  <c:v>44582</c:v>
                </c:pt>
                <c:pt idx="229">
                  <c:v>44585</c:v>
                </c:pt>
                <c:pt idx="230">
                  <c:v>44586</c:v>
                </c:pt>
                <c:pt idx="231">
                  <c:v>44587</c:v>
                </c:pt>
                <c:pt idx="232">
                  <c:v>44588</c:v>
                </c:pt>
                <c:pt idx="233">
                  <c:v>44589</c:v>
                </c:pt>
                <c:pt idx="234">
                  <c:v>44592</c:v>
                </c:pt>
                <c:pt idx="235">
                  <c:v>44593</c:v>
                </c:pt>
                <c:pt idx="236">
                  <c:v>44594</c:v>
                </c:pt>
                <c:pt idx="237">
                  <c:v>44595</c:v>
                </c:pt>
                <c:pt idx="238">
                  <c:v>44596</c:v>
                </c:pt>
                <c:pt idx="239">
                  <c:v>44599</c:v>
                </c:pt>
                <c:pt idx="240">
                  <c:v>44600</c:v>
                </c:pt>
                <c:pt idx="241">
                  <c:v>44601</c:v>
                </c:pt>
                <c:pt idx="242">
                  <c:v>44602</c:v>
                </c:pt>
                <c:pt idx="243">
                  <c:v>44603</c:v>
                </c:pt>
                <c:pt idx="244">
                  <c:v>44606</c:v>
                </c:pt>
                <c:pt idx="245">
                  <c:v>44607</c:v>
                </c:pt>
                <c:pt idx="246">
                  <c:v>44608</c:v>
                </c:pt>
                <c:pt idx="247">
                  <c:v>44609</c:v>
                </c:pt>
                <c:pt idx="248">
                  <c:v>44610</c:v>
                </c:pt>
                <c:pt idx="249">
                  <c:v>44613</c:v>
                </c:pt>
                <c:pt idx="250">
                  <c:v>44614</c:v>
                </c:pt>
                <c:pt idx="251">
                  <c:v>44615</c:v>
                </c:pt>
                <c:pt idx="252">
                  <c:v>44616</c:v>
                </c:pt>
                <c:pt idx="253">
                  <c:v>44617</c:v>
                </c:pt>
                <c:pt idx="254">
                  <c:v>44620</c:v>
                </c:pt>
                <c:pt idx="255">
                  <c:v>44621</c:v>
                </c:pt>
                <c:pt idx="256">
                  <c:v>44622</c:v>
                </c:pt>
                <c:pt idx="257">
                  <c:v>44623</c:v>
                </c:pt>
                <c:pt idx="258">
                  <c:v>44624</c:v>
                </c:pt>
                <c:pt idx="259">
                  <c:v>44627</c:v>
                </c:pt>
                <c:pt idx="260">
                  <c:v>44628</c:v>
                </c:pt>
                <c:pt idx="261">
                  <c:v>44629</c:v>
                </c:pt>
                <c:pt idx="262">
                  <c:v>44630</c:v>
                </c:pt>
                <c:pt idx="263">
                  <c:v>44631</c:v>
                </c:pt>
                <c:pt idx="264">
                  <c:v>44634</c:v>
                </c:pt>
                <c:pt idx="265">
                  <c:v>44635</c:v>
                </c:pt>
                <c:pt idx="266">
                  <c:v>44636</c:v>
                </c:pt>
                <c:pt idx="267">
                  <c:v>44637</c:v>
                </c:pt>
                <c:pt idx="268">
                  <c:v>44638</c:v>
                </c:pt>
                <c:pt idx="269">
                  <c:v>44641</c:v>
                </c:pt>
                <c:pt idx="270">
                  <c:v>44642</c:v>
                </c:pt>
                <c:pt idx="271">
                  <c:v>44643</c:v>
                </c:pt>
                <c:pt idx="272">
                  <c:v>44644</c:v>
                </c:pt>
                <c:pt idx="273">
                  <c:v>44645</c:v>
                </c:pt>
                <c:pt idx="274">
                  <c:v>44648</c:v>
                </c:pt>
                <c:pt idx="275">
                  <c:v>44649</c:v>
                </c:pt>
                <c:pt idx="276">
                  <c:v>44650</c:v>
                </c:pt>
                <c:pt idx="277">
                  <c:v>44651</c:v>
                </c:pt>
                <c:pt idx="278">
                  <c:v>44652</c:v>
                </c:pt>
                <c:pt idx="279">
                  <c:v>44655</c:v>
                </c:pt>
                <c:pt idx="280">
                  <c:v>44656</c:v>
                </c:pt>
                <c:pt idx="281">
                  <c:v>44657</c:v>
                </c:pt>
                <c:pt idx="282">
                  <c:v>44658</c:v>
                </c:pt>
                <c:pt idx="283">
                  <c:v>44659</c:v>
                </c:pt>
                <c:pt idx="284">
                  <c:v>44662</c:v>
                </c:pt>
                <c:pt idx="285">
                  <c:v>44663</c:v>
                </c:pt>
                <c:pt idx="286">
                  <c:v>44664</c:v>
                </c:pt>
                <c:pt idx="287">
                  <c:v>44665</c:v>
                </c:pt>
                <c:pt idx="288">
                  <c:v>44666</c:v>
                </c:pt>
                <c:pt idx="289">
                  <c:v>44669</c:v>
                </c:pt>
                <c:pt idx="290">
                  <c:v>44670</c:v>
                </c:pt>
                <c:pt idx="291">
                  <c:v>44671</c:v>
                </c:pt>
                <c:pt idx="292">
                  <c:v>44672</c:v>
                </c:pt>
                <c:pt idx="293">
                  <c:v>44673</c:v>
                </c:pt>
                <c:pt idx="294">
                  <c:v>44676</c:v>
                </c:pt>
                <c:pt idx="295">
                  <c:v>44677</c:v>
                </c:pt>
                <c:pt idx="296">
                  <c:v>44678</c:v>
                </c:pt>
                <c:pt idx="297">
                  <c:v>44679</c:v>
                </c:pt>
                <c:pt idx="298">
                  <c:v>44680</c:v>
                </c:pt>
                <c:pt idx="299">
                  <c:v>44683</c:v>
                </c:pt>
                <c:pt idx="300">
                  <c:v>44684</c:v>
                </c:pt>
                <c:pt idx="301">
                  <c:v>44685</c:v>
                </c:pt>
                <c:pt idx="302">
                  <c:v>44686</c:v>
                </c:pt>
                <c:pt idx="303">
                  <c:v>44687</c:v>
                </c:pt>
                <c:pt idx="304">
                  <c:v>44690</c:v>
                </c:pt>
                <c:pt idx="305">
                  <c:v>44691</c:v>
                </c:pt>
                <c:pt idx="306">
                  <c:v>44692</c:v>
                </c:pt>
                <c:pt idx="307">
                  <c:v>44693</c:v>
                </c:pt>
                <c:pt idx="308">
                  <c:v>44694</c:v>
                </c:pt>
                <c:pt idx="309">
                  <c:v>44697</c:v>
                </c:pt>
                <c:pt idx="310">
                  <c:v>44698</c:v>
                </c:pt>
                <c:pt idx="311">
                  <c:v>44699</c:v>
                </c:pt>
                <c:pt idx="312">
                  <c:v>44700</c:v>
                </c:pt>
                <c:pt idx="313">
                  <c:v>44701</c:v>
                </c:pt>
                <c:pt idx="314">
                  <c:v>44704</c:v>
                </c:pt>
                <c:pt idx="315">
                  <c:v>44705</c:v>
                </c:pt>
                <c:pt idx="316">
                  <c:v>44706</c:v>
                </c:pt>
                <c:pt idx="317">
                  <c:v>44707</c:v>
                </c:pt>
                <c:pt idx="318">
                  <c:v>44708</c:v>
                </c:pt>
                <c:pt idx="319">
                  <c:v>44711</c:v>
                </c:pt>
                <c:pt idx="320">
                  <c:v>44712</c:v>
                </c:pt>
                <c:pt idx="321">
                  <c:v>44713</c:v>
                </c:pt>
                <c:pt idx="322">
                  <c:v>44714</c:v>
                </c:pt>
                <c:pt idx="323">
                  <c:v>44715</c:v>
                </c:pt>
                <c:pt idx="324">
                  <c:v>44718</c:v>
                </c:pt>
                <c:pt idx="325">
                  <c:v>44719</c:v>
                </c:pt>
                <c:pt idx="326">
                  <c:v>44720</c:v>
                </c:pt>
                <c:pt idx="327">
                  <c:v>44721</c:v>
                </c:pt>
                <c:pt idx="328">
                  <c:v>44722</c:v>
                </c:pt>
                <c:pt idx="329">
                  <c:v>44725</c:v>
                </c:pt>
                <c:pt idx="330">
                  <c:v>44726</c:v>
                </c:pt>
                <c:pt idx="331">
                  <c:v>44727</c:v>
                </c:pt>
                <c:pt idx="332">
                  <c:v>44728</c:v>
                </c:pt>
                <c:pt idx="333">
                  <c:v>44729</c:v>
                </c:pt>
                <c:pt idx="334">
                  <c:v>44732</c:v>
                </c:pt>
                <c:pt idx="335">
                  <c:v>44733</c:v>
                </c:pt>
                <c:pt idx="336">
                  <c:v>44734</c:v>
                </c:pt>
                <c:pt idx="337">
                  <c:v>44735</c:v>
                </c:pt>
                <c:pt idx="338">
                  <c:v>44736</c:v>
                </c:pt>
                <c:pt idx="339">
                  <c:v>44739</c:v>
                </c:pt>
                <c:pt idx="340">
                  <c:v>44740</c:v>
                </c:pt>
                <c:pt idx="341">
                  <c:v>44741</c:v>
                </c:pt>
                <c:pt idx="342">
                  <c:v>44742</c:v>
                </c:pt>
                <c:pt idx="343">
                  <c:v>44743</c:v>
                </c:pt>
                <c:pt idx="344">
                  <c:v>44746</c:v>
                </c:pt>
                <c:pt idx="345">
                  <c:v>44747</c:v>
                </c:pt>
                <c:pt idx="346">
                  <c:v>44748</c:v>
                </c:pt>
                <c:pt idx="347">
                  <c:v>44749</c:v>
                </c:pt>
                <c:pt idx="348">
                  <c:v>44750</c:v>
                </c:pt>
                <c:pt idx="349">
                  <c:v>44753</c:v>
                </c:pt>
                <c:pt idx="350">
                  <c:v>44754</c:v>
                </c:pt>
                <c:pt idx="351">
                  <c:v>44755</c:v>
                </c:pt>
                <c:pt idx="352">
                  <c:v>44756</c:v>
                </c:pt>
                <c:pt idx="353">
                  <c:v>44757</c:v>
                </c:pt>
                <c:pt idx="354">
                  <c:v>44760</c:v>
                </c:pt>
                <c:pt idx="355">
                  <c:v>44761</c:v>
                </c:pt>
                <c:pt idx="356">
                  <c:v>44762</c:v>
                </c:pt>
                <c:pt idx="357">
                  <c:v>44763</c:v>
                </c:pt>
                <c:pt idx="358">
                  <c:v>44764</c:v>
                </c:pt>
                <c:pt idx="359">
                  <c:v>44767</c:v>
                </c:pt>
                <c:pt idx="360">
                  <c:v>44768</c:v>
                </c:pt>
                <c:pt idx="361">
                  <c:v>44769</c:v>
                </c:pt>
                <c:pt idx="362">
                  <c:v>44770</c:v>
                </c:pt>
                <c:pt idx="363">
                  <c:v>44771</c:v>
                </c:pt>
                <c:pt idx="364">
                  <c:v>44774</c:v>
                </c:pt>
                <c:pt idx="365">
                  <c:v>44775</c:v>
                </c:pt>
                <c:pt idx="366">
                  <c:v>44776</c:v>
                </c:pt>
                <c:pt idx="367">
                  <c:v>44777</c:v>
                </c:pt>
                <c:pt idx="368">
                  <c:v>44778</c:v>
                </c:pt>
                <c:pt idx="369">
                  <c:v>44781</c:v>
                </c:pt>
                <c:pt idx="370">
                  <c:v>44782</c:v>
                </c:pt>
                <c:pt idx="371">
                  <c:v>44783</c:v>
                </c:pt>
                <c:pt idx="372">
                  <c:v>44784</c:v>
                </c:pt>
                <c:pt idx="373">
                  <c:v>44785</c:v>
                </c:pt>
                <c:pt idx="374">
                  <c:v>44788</c:v>
                </c:pt>
                <c:pt idx="375">
                  <c:v>44789</c:v>
                </c:pt>
                <c:pt idx="376">
                  <c:v>44790</c:v>
                </c:pt>
                <c:pt idx="377">
                  <c:v>44791</c:v>
                </c:pt>
                <c:pt idx="378">
                  <c:v>44792</c:v>
                </c:pt>
                <c:pt idx="379">
                  <c:v>44795</c:v>
                </c:pt>
                <c:pt idx="380">
                  <c:v>44796</c:v>
                </c:pt>
                <c:pt idx="381">
                  <c:v>44797</c:v>
                </c:pt>
                <c:pt idx="382">
                  <c:v>44798</c:v>
                </c:pt>
                <c:pt idx="383">
                  <c:v>44799</c:v>
                </c:pt>
                <c:pt idx="384">
                  <c:v>44802</c:v>
                </c:pt>
                <c:pt idx="385">
                  <c:v>44803</c:v>
                </c:pt>
                <c:pt idx="386">
                  <c:v>44804</c:v>
                </c:pt>
                <c:pt idx="387">
                  <c:v>44805</c:v>
                </c:pt>
                <c:pt idx="388">
                  <c:v>44806</c:v>
                </c:pt>
                <c:pt idx="389">
                  <c:v>44809</c:v>
                </c:pt>
                <c:pt idx="390">
                  <c:v>44810</c:v>
                </c:pt>
                <c:pt idx="391">
                  <c:v>44811</c:v>
                </c:pt>
                <c:pt idx="392">
                  <c:v>44812</c:v>
                </c:pt>
                <c:pt idx="393">
                  <c:v>44813</c:v>
                </c:pt>
                <c:pt idx="394">
                  <c:v>44816</c:v>
                </c:pt>
                <c:pt idx="395">
                  <c:v>44817</c:v>
                </c:pt>
                <c:pt idx="396">
                  <c:v>44818</c:v>
                </c:pt>
                <c:pt idx="397">
                  <c:v>44819</c:v>
                </c:pt>
                <c:pt idx="398">
                  <c:v>44820</c:v>
                </c:pt>
                <c:pt idx="399">
                  <c:v>44823</c:v>
                </c:pt>
                <c:pt idx="400">
                  <c:v>44824</c:v>
                </c:pt>
                <c:pt idx="401">
                  <c:v>44825</c:v>
                </c:pt>
                <c:pt idx="402">
                  <c:v>44826</c:v>
                </c:pt>
                <c:pt idx="403">
                  <c:v>44827</c:v>
                </c:pt>
                <c:pt idx="404">
                  <c:v>44830</c:v>
                </c:pt>
                <c:pt idx="405">
                  <c:v>44831</c:v>
                </c:pt>
                <c:pt idx="406">
                  <c:v>44832</c:v>
                </c:pt>
                <c:pt idx="407">
                  <c:v>44833</c:v>
                </c:pt>
                <c:pt idx="408">
                  <c:v>44834</c:v>
                </c:pt>
                <c:pt idx="409">
                  <c:v>44837</c:v>
                </c:pt>
                <c:pt idx="410">
                  <c:v>44838</c:v>
                </c:pt>
                <c:pt idx="411">
                  <c:v>44839</c:v>
                </c:pt>
                <c:pt idx="412">
                  <c:v>44840</c:v>
                </c:pt>
                <c:pt idx="413">
                  <c:v>44841</c:v>
                </c:pt>
                <c:pt idx="414">
                  <c:v>44844</c:v>
                </c:pt>
                <c:pt idx="415">
                  <c:v>44845</c:v>
                </c:pt>
                <c:pt idx="416">
                  <c:v>44846</c:v>
                </c:pt>
                <c:pt idx="417">
                  <c:v>44847</c:v>
                </c:pt>
                <c:pt idx="418">
                  <c:v>44848</c:v>
                </c:pt>
                <c:pt idx="419">
                  <c:v>44851</c:v>
                </c:pt>
                <c:pt idx="420">
                  <c:v>44852</c:v>
                </c:pt>
                <c:pt idx="421">
                  <c:v>44853</c:v>
                </c:pt>
                <c:pt idx="422">
                  <c:v>44854</c:v>
                </c:pt>
                <c:pt idx="423">
                  <c:v>44855</c:v>
                </c:pt>
                <c:pt idx="424">
                  <c:v>44858</c:v>
                </c:pt>
                <c:pt idx="425">
                  <c:v>44859</c:v>
                </c:pt>
                <c:pt idx="426">
                  <c:v>44860</c:v>
                </c:pt>
                <c:pt idx="427">
                  <c:v>44861</c:v>
                </c:pt>
                <c:pt idx="428">
                  <c:v>44862</c:v>
                </c:pt>
                <c:pt idx="429">
                  <c:v>44865</c:v>
                </c:pt>
                <c:pt idx="430">
                  <c:v>44866</c:v>
                </c:pt>
                <c:pt idx="431">
                  <c:v>44867</c:v>
                </c:pt>
                <c:pt idx="432">
                  <c:v>44868</c:v>
                </c:pt>
                <c:pt idx="433">
                  <c:v>44869</c:v>
                </c:pt>
                <c:pt idx="434">
                  <c:v>44872</c:v>
                </c:pt>
                <c:pt idx="435">
                  <c:v>44873</c:v>
                </c:pt>
                <c:pt idx="436">
                  <c:v>44874</c:v>
                </c:pt>
                <c:pt idx="437">
                  <c:v>44875</c:v>
                </c:pt>
                <c:pt idx="438">
                  <c:v>44876</c:v>
                </c:pt>
                <c:pt idx="439">
                  <c:v>44879</c:v>
                </c:pt>
                <c:pt idx="440">
                  <c:v>44880</c:v>
                </c:pt>
                <c:pt idx="441">
                  <c:v>44881</c:v>
                </c:pt>
                <c:pt idx="442">
                  <c:v>44882</c:v>
                </c:pt>
                <c:pt idx="443">
                  <c:v>44883</c:v>
                </c:pt>
                <c:pt idx="444">
                  <c:v>44886</c:v>
                </c:pt>
                <c:pt idx="445">
                  <c:v>44887</c:v>
                </c:pt>
                <c:pt idx="446">
                  <c:v>44888</c:v>
                </c:pt>
                <c:pt idx="447">
                  <c:v>44889</c:v>
                </c:pt>
                <c:pt idx="448">
                  <c:v>44890</c:v>
                </c:pt>
                <c:pt idx="449">
                  <c:v>44893</c:v>
                </c:pt>
                <c:pt idx="450">
                  <c:v>44894</c:v>
                </c:pt>
                <c:pt idx="451">
                  <c:v>44895</c:v>
                </c:pt>
                <c:pt idx="452">
                  <c:v>44896</c:v>
                </c:pt>
                <c:pt idx="453">
                  <c:v>44897</c:v>
                </c:pt>
                <c:pt idx="454">
                  <c:v>44900</c:v>
                </c:pt>
                <c:pt idx="455">
                  <c:v>44901</c:v>
                </c:pt>
                <c:pt idx="456">
                  <c:v>44902</c:v>
                </c:pt>
                <c:pt idx="457">
                  <c:v>44903</c:v>
                </c:pt>
                <c:pt idx="458">
                  <c:v>44904</c:v>
                </c:pt>
                <c:pt idx="459">
                  <c:v>44907</c:v>
                </c:pt>
                <c:pt idx="460">
                  <c:v>44908</c:v>
                </c:pt>
                <c:pt idx="461">
                  <c:v>44909</c:v>
                </c:pt>
                <c:pt idx="462">
                  <c:v>44910</c:v>
                </c:pt>
                <c:pt idx="463">
                  <c:v>44911</c:v>
                </c:pt>
                <c:pt idx="464">
                  <c:v>44914</c:v>
                </c:pt>
                <c:pt idx="465">
                  <c:v>44915</c:v>
                </c:pt>
                <c:pt idx="466">
                  <c:v>44916</c:v>
                </c:pt>
                <c:pt idx="467">
                  <c:v>44917</c:v>
                </c:pt>
                <c:pt idx="468">
                  <c:v>44918</c:v>
                </c:pt>
                <c:pt idx="469">
                  <c:v>44921</c:v>
                </c:pt>
                <c:pt idx="470">
                  <c:v>44922</c:v>
                </c:pt>
                <c:pt idx="471">
                  <c:v>44923</c:v>
                </c:pt>
                <c:pt idx="472">
                  <c:v>44924</c:v>
                </c:pt>
                <c:pt idx="473">
                  <c:v>44925</c:v>
                </c:pt>
                <c:pt idx="474">
                  <c:v>44928</c:v>
                </c:pt>
                <c:pt idx="475">
                  <c:v>44929</c:v>
                </c:pt>
                <c:pt idx="476">
                  <c:v>44930</c:v>
                </c:pt>
                <c:pt idx="477">
                  <c:v>44931</c:v>
                </c:pt>
                <c:pt idx="478">
                  <c:v>44932</c:v>
                </c:pt>
                <c:pt idx="479">
                  <c:v>44935</c:v>
                </c:pt>
                <c:pt idx="480">
                  <c:v>44936</c:v>
                </c:pt>
                <c:pt idx="481">
                  <c:v>44937</c:v>
                </c:pt>
                <c:pt idx="482">
                  <c:v>44938</c:v>
                </c:pt>
                <c:pt idx="483">
                  <c:v>44939</c:v>
                </c:pt>
                <c:pt idx="484">
                  <c:v>44942</c:v>
                </c:pt>
                <c:pt idx="485">
                  <c:v>44943</c:v>
                </c:pt>
                <c:pt idx="486">
                  <c:v>44944</c:v>
                </c:pt>
                <c:pt idx="487">
                  <c:v>44945</c:v>
                </c:pt>
                <c:pt idx="488">
                  <c:v>44946</c:v>
                </c:pt>
                <c:pt idx="489">
                  <c:v>44949</c:v>
                </c:pt>
                <c:pt idx="490">
                  <c:v>44950</c:v>
                </c:pt>
                <c:pt idx="491">
                  <c:v>44951</c:v>
                </c:pt>
                <c:pt idx="492">
                  <c:v>44952</c:v>
                </c:pt>
                <c:pt idx="493">
                  <c:v>44953</c:v>
                </c:pt>
                <c:pt idx="494">
                  <c:v>44956</c:v>
                </c:pt>
                <c:pt idx="495">
                  <c:v>44957</c:v>
                </c:pt>
                <c:pt idx="496">
                  <c:v>44958</c:v>
                </c:pt>
                <c:pt idx="497">
                  <c:v>44959</c:v>
                </c:pt>
                <c:pt idx="498">
                  <c:v>44960</c:v>
                </c:pt>
                <c:pt idx="499">
                  <c:v>44963</c:v>
                </c:pt>
                <c:pt idx="500">
                  <c:v>44964</c:v>
                </c:pt>
                <c:pt idx="501">
                  <c:v>44965</c:v>
                </c:pt>
                <c:pt idx="502">
                  <c:v>44966</c:v>
                </c:pt>
                <c:pt idx="503">
                  <c:v>44967</c:v>
                </c:pt>
                <c:pt idx="504">
                  <c:v>44970</c:v>
                </c:pt>
                <c:pt idx="505">
                  <c:v>44971</c:v>
                </c:pt>
                <c:pt idx="506">
                  <c:v>44972</c:v>
                </c:pt>
                <c:pt idx="507">
                  <c:v>44973</c:v>
                </c:pt>
                <c:pt idx="508">
                  <c:v>44974</c:v>
                </c:pt>
                <c:pt idx="509">
                  <c:v>44977</c:v>
                </c:pt>
                <c:pt idx="510">
                  <c:v>44978</c:v>
                </c:pt>
                <c:pt idx="511">
                  <c:v>44979</c:v>
                </c:pt>
                <c:pt idx="512">
                  <c:v>44980</c:v>
                </c:pt>
                <c:pt idx="513">
                  <c:v>44981</c:v>
                </c:pt>
                <c:pt idx="514">
                  <c:v>44984</c:v>
                </c:pt>
                <c:pt idx="515">
                  <c:v>44985</c:v>
                </c:pt>
                <c:pt idx="516">
                  <c:v>44986</c:v>
                </c:pt>
                <c:pt idx="517">
                  <c:v>44987</c:v>
                </c:pt>
                <c:pt idx="518">
                  <c:v>44988</c:v>
                </c:pt>
                <c:pt idx="519">
                  <c:v>44991</c:v>
                </c:pt>
                <c:pt idx="520">
                  <c:v>44992</c:v>
                </c:pt>
                <c:pt idx="521">
                  <c:v>44993</c:v>
                </c:pt>
                <c:pt idx="522">
                  <c:v>44994</c:v>
                </c:pt>
                <c:pt idx="523">
                  <c:v>44995</c:v>
                </c:pt>
                <c:pt idx="524">
                  <c:v>44998</c:v>
                </c:pt>
                <c:pt idx="525">
                  <c:v>44999</c:v>
                </c:pt>
                <c:pt idx="526">
                  <c:v>45000</c:v>
                </c:pt>
                <c:pt idx="527">
                  <c:v>45001</c:v>
                </c:pt>
                <c:pt idx="528">
                  <c:v>45002</c:v>
                </c:pt>
                <c:pt idx="529">
                  <c:v>45005</c:v>
                </c:pt>
                <c:pt idx="530">
                  <c:v>45006</c:v>
                </c:pt>
                <c:pt idx="531">
                  <c:v>45007</c:v>
                </c:pt>
                <c:pt idx="532">
                  <c:v>45008</c:v>
                </c:pt>
                <c:pt idx="533">
                  <c:v>45009</c:v>
                </c:pt>
                <c:pt idx="534">
                  <c:v>45012</c:v>
                </c:pt>
                <c:pt idx="535">
                  <c:v>45013</c:v>
                </c:pt>
                <c:pt idx="536">
                  <c:v>45014</c:v>
                </c:pt>
                <c:pt idx="537">
                  <c:v>45015</c:v>
                </c:pt>
                <c:pt idx="538">
                  <c:v>45016</c:v>
                </c:pt>
                <c:pt idx="539">
                  <c:v>45019</c:v>
                </c:pt>
                <c:pt idx="540">
                  <c:v>45020</c:v>
                </c:pt>
                <c:pt idx="541">
                  <c:v>45021</c:v>
                </c:pt>
                <c:pt idx="542">
                  <c:v>45022</c:v>
                </c:pt>
                <c:pt idx="543">
                  <c:v>45023</c:v>
                </c:pt>
                <c:pt idx="544">
                  <c:v>45026</c:v>
                </c:pt>
                <c:pt idx="545">
                  <c:v>45027</c:v>
                </c:pt>
                <c:pt idx="546">
                  <c:v>45028</c:v>
                </c:pt>
                <c:pt idx="547">
                  <c:v>45029</c:v>
                </c:pt>
                <c:pt idx="548">
                  <c:v>45030</c:v>
                </c:pt>
                <c:pt idx="549">
                  <c:v>45033</c:v>
                </c:pt>
                <c:pt idx="550">
                  <c:v>45034</c:v>
                </c:pt>
                <c:pt idx="551">
                  <c:v>45035</c:v>
                </c:pt>
                <c:pt idx="552">
                  <c:v>45036</c:v>
                </c:pt>
                <c:pt idx="553">
                  <c:v>45037</c:v>
                </c:pt>
                <c:pt idx="554">
                  <c:v>45040</c:v>
                </c:pt>
                <c:pt idx="555">
                  <c:v>45041</c:v>
                </c:pt>
                <c:pt idx="556">
                  <c:v>45042</c:v>
                </c:pt>
                <c:pt idx="557">
                  <c:v>45043</c:v>
                </c:pt>
                <c:pt idx="558">
                  <c:v>45044</c:v>
                </c:pt>
                <c:pt idx="559">
                  <c:v>45047</c:v>
                </c:pt>
                <c:pt idx="560">
                  <c:v>45048</c:v>
                </c:pt>
                <c:pt idx="561">
                  <c:v>45049</c:v>
                </c:pt>
                <c:pt idx="562">
                  <c:v>45050</c:v>
                </c:pt>
                <c:pt idx="563">
                  <c:v>45051</c:v>
                </c:pt>
                <c:pt idx="564">
                  <c:v>45054</c:v>
                </c:pt>
                <c:pt idx="565">
                  <c:v>45055</c:v>
                </c:pt>
                <c:pt idx="566">
                  <c:v>45056</c:v>
                </c:pt>
                <c:pt idx="567">
                  <c:v>45057</c:v>
                </c:pt>
                <c:pt idx="568">
                  <c:v>45058</c:v>
                </c:pt>
                <c:pt idx="569">
                  <c:v>45061</c:v>
                </c:pt>
                <c:pt idx="570">
                  <c:v>45062</c:v>
                </c:pt>
                <c:pt idx="571">
                  <c:v>45063</c:v>
                </c:pt>
                <c:pt idx="572">
                  <c:v>45064</c:v>
                </c:pt>
                <c:pt idx="573">
                  <c:v>45065</c:v>
                </c:pt>
                <c:pt idx="574">
                  <c:v>45068</c:v>
                </c:pt>
                <c:pt idx="575">
                  <c:v>45069</c:v>
                </c:pt>
                <c:pt idx="576">
                  <c:v>45070</c:v>
                </c:pt>
                <c:pt idx="577">
                  <c:v>45071</c:v>
                </c:pt>
                <c:pt idx="578">
                  <c:v>45072</c:v>
                </c:pt>
                <c:pt idx="579">
                  <c:v>45075</c:v>
                </c:pt>
                <c:pt idx="580">
                  <c:v>45076</c:v>
                </c:pt>
                <c:pt idx="581">
                  <c:v>45077</c:v>
                </c:pt>
                <c:pt idx="582">
                  <c:v>45078</c:v>
                </c:pt>
                <c:pt idx="583">
                  <c:v>45079</c:v>
                </c:pt>
                <c:pt idx="584">
                  <c:v>45082</c:v>
                </c:pt>
                <c:pt idx="585">
                  <c:v>45083</c:v>
                </c:pt>
                <c:pt idx="586">
                  <c:v>45084</c:v>
                </c:pt>
                <c:pt idx="587">
                  <c:v>45085</c:v>
                </c:pt>
                <c:pt idx="588">
                  <c:v>45086</c:v>
                </c:pt>
                <c:pt idx="589">
                  <c:v>45089</c:v>
                </c:pt>
                <c:pt idx="590">
                  <c:v>45090</c:v>
                </c:pt>
                <c:pt idx="591">
                  <c:v>45091</c:v>
                </c:pt>
                <c:pt idx="592">
                  <c:v>45092</c:v>
                </c:pt>
                <c:pt idx="593">
                  <c:v>45093</c:v>
                </c:pt>
                <c:pt idx="594">
                  <c:v>45096</c:v>
                </c:pt>
                <c:pt idx="595">
                  <c:v>45097</c:v>
                </c:pt>
                <c:pt idx="596">
                  <c:v>45098</c:v>
                </c:pt>
                <c:pt idx="597">
                  <c:v>45099</c:v>
                </c:pt>
                <c:pt idx="598">
                  <c:v>45100</c:v>
                </c:pt>
                <c:pt idx="599">
                  <c:v>45103</c:v>
                </c:pt>
                <c:pt idx="600">
                  <c:v>45104</c:v>
                </c:pt>
                <c:pt idx="601">
                  <c:v>45105</c:v>
                </c:pt>
                <c:pt idx="602">
                  <c:v>45106</c:v>
                </c:pt>
                <c:pt idx="603">
                  <c:v>45107</c:v>
                </c:pt>
                <c:pt idx="604">
                  <c:v>45110</c:v>
                </c:pt>
                <c:pt idx="605">
                  <c:v>45111</c:v>
                </c:pt>
                <c:pt idx="606">
                  <c:v>45112</c:v>
                </c:pt>
                <c:pt idx="607">
                  <c:v>45113</c:v>
                </c:pt>
                <c:pt idx="608">
                  <c:v>45114</c:v>
                </c:pt>
                <c:pt idx="609">
                  <c:v>45117</c:v>
                </c:pt>
                <c:pt idx="610">
                  <c:v>45118</c:v>
                </c:pt>
                <c:pt idx="611">
                  <c:v>45119</c:v>
                </c:pt>
                <c:pt idx="612">
                  <c:v>45120</c:v>
                </c:pt>
                <c:pt idx="613">
                  <c:v>45121</c:v>
                </c:pt>
                <c:pt idx="614">
                  <c:v>45124</c:v>
                </c:pt>
                <c:pt idx="615">
                  <c:v>45125</c:v>
                </c:pt>
                <c:pt idx="616">
                  <c:v>45126</c:v>
                </c:pt>
                <c:pt idx="617">
                  <c:v>45127</c:v>
                </c:pt>
                <c:pt idx="618">
                  <c:v>45128</c:v>
                </c:pt>
                <c:pt idx="619">
                  <c:v>45131</c:v>
                </c:pt>
                <c:pt idx="620">
                  <c:v>45132</c:v>
                </c:pt>
                <c:pt idx="621">
                  <c:v>45133</c:v>
                </c:pt>
                <c:pt idx="622">
                  <c:v>45134</c:v>
                </c:pt>
                <c:pt idx="623">
                  <c:v>45135</c:v>
                </c:pt>
                <c:pt idx="624">
                  <c:v>45138</c:v>
                </c:pt>
                <c:pt idx="625">
                  <c:v>45139</c:v>
                </c:pt>
                <c:pt idx="626">
                  <c:v>45140</c:v>
                </c:pt>
                <c:pt idx="627">
                  <c:v>45141</c:v>
                </c:pt>
                <c:pt idx="628">
                  <c:v>45142</c:v>
                </c:pt>
                <c:pt idx="629">
                  <c:v>45145</c:v>
                </c:pt>
                <c:pt idx="630">
                  <c:v>45146</c:v>
                </c:pt>
                <c:pt idx="631">
                  <c:v>45147</c:v>
                </c:pt>
                <c:pt idx="632">
                  <c:v>45148</c:v>
                </c:pt>
                <c:pt idx="633">
                  <c:v>45149</c:v>
                </c:pt>
                <c:pt idx="634">
                  <c:v>45152</c:v>
                </c:pt>
                <c:pt idx="635">
                  <c:v>45153</c:v>
                </c:pt>
                <c:pt idx="636">
                  <c:v>45154</c:v>
                </c:pt>
                <c:pt idx="637">
                  <c:v>45155</c:v>
                </c:pt>
                <c:pt idx="638">
                  <c:v>45156</c:v>
                </c:pt>
                <c:pt idx="639">
                  <c:v>45159</c:v>
                </c:pt>
                <c:pt idx="640">
                  <c:v>45160</c:v>
                </c:pt>
                <c:pt idx="641">
                  <c:v>45161</c:v>
                </c:pt>
                <c:pt idx="642">
                  <c:v>45162</c:v>
                </c:pt>
                <c:pt idx="643">
                  <c:v>45163</c:v>
                </c:pt>
                <c:pt idx="644">
                  <c:v>45166</c:v>
                </c:pt>
                <c:pt idx="645">
                  <c:v>45167</c:v>
                </c:pt>
                <c:pt idx="646">
                  <c:v>45168</c:v>
                </c:pt>
                <c:pt idx="647">
                  <c:v>45169</c:v>
                </c:pt>
                <c:pt idx="648">
                  <c:v>45170</c:v>
                </c:pt>
                <c:pt idx="649">
                  <c:v>45173</c:v>
                </c:pt>
                <c:pt idx="650">
                  <c:v>45174</c:v>
                </c:pt>
                <c:pt idx="651">
                  <c:v>45175</c:v>
                </c:pt>
                <c:pt idx="652">
                  <c:v>45176</c:v>
                </c:pt>
                <c:pt idx="653">
                  <c:v>45177</c:v>
                </c:pt>
                <c:pt idx="654">
                  <c:v>45180</c:v>
                </c:pt>
                <c:pt idx="655">
                  <c:v>45181</c:v>
                </c:pt>
                <c:pt idx="656">
                  <c:v>45182</c:v>
                </c:pt>
                <c:pt idx="657">
                  <c:v>45183</c:v>
                </c:pt>
                <c:pt idx="658">
                  <c:v>45184</c:v>
                </c:pt>
                <c:pt idx="659">
                  <c:v>45187</c:v>
                </c:pt>
                <c:pt idx="660">
                  <c:v>45188</c:v>
                </c:pt>
                <c:pt idx="661">
                  <c:v>45189</c:v>
                </c:pt>
                <c:pt idx="662">
                  <c:v>45190</c:v>
                </c:pt>
                <c:pt idx="663">
                  <c:v>45191</c:v>
                </c:pt>
                <c:pt idx="664">
                  <c:v>45194</c:v>
                </c:pt>
                <c:pt idx="665">
                  <c:v>45195</c:v>
                </c:pt>
                <c:pt idx="666">
                  <c:v>45196</c:v>
                </c:pt>
                <c:pt idx="667">
                  <c:v>45197</c:v>
                </c:pt>
                <c:pt idx="668">
                  <c:v>45198</c:v>
                </c:pt>
                <c:pt idx="669">
                  <c:v>45201</c:v>
                </c:pt>
                <c:pt idx="670">
                  <c:v>45202</c:v>
                </c:pt>
                <c:pt idx="671">
                  <c:v>45203</c:v>
                </c:pt>
                <c:pt idx="672">
                  <c:v>45204</c:v>
                </c:pt>
                <c:pt idx="673">
                  <c:v>45205</c:v>
                </c:pt>
                <c:pt idx="674">
                  <c:v>45208</c:v>
                </c:pt>
                <c:pt idx="675">
                  <c:v>45209</c:v>
                </c:pt>
                <c:pt idx="676">
                  <c:v>45210</c:v>
                </c:pt>
                <c:pt idx="677">
                  <c:v>45211</c:v>
                </c:pt>
                <c:pt idx="678">
                  <c:v>45212</c:v>
                </c:pt>
                <c:pt idx="679">
                  <c:v>45215</c:v>
                </c:pt>
                <c:pt idx="680">
                  <c:v>45216</c:v>
                </c:pt>
                <c:pt idx="681">
                  <c:v>45217</c:v>
                </c:pt>
                <c:pt idx="682">
                  <c:v>45218</c:v>
                </c:pt>
                <c:pt idx="683">
                  <c:v>45219</c:v>
                </c:pt>
                <c:pt idx="684">
                  <c:v>45222</c:v>
                </c:pt>
                <c:pt idx="685">
                  <c:v>45223</c:v>
                </c:pt>
                <c:pt idx="686">
                  <c:v>45224</c:v>
                </c:pt>
                <c:pt idx="687">
                  <c:v>45225</c:v>
                </c:pt>
                <c:pt idx="688">
                  <c:v>45226</c:v>
                </c:pt>
                <c:pt idx="689">
                  <c:v>45229</c:v>
                </c:pt>
                <c:pt idx="690">
                  <c:v>45230</c:v>
                </c:pt>
                <c:pt idx="691">
                  <c:v>45231</c:v>
                </c:pt>
                <c:pt idx="692">
                  <c:v>45232</c:v>
                </c:pt>
                <c:pt idx="693">
                  <c:v>45233</c:v>
                </c:pt>
                <c:pt idx="694">
                  <c:v>45236</c:v>
                </c:pt>
                <c:pt idx="695">
                  <c:v>45237</c:v>
                </c:pt>
                <c:pt idx="696">
                  <c:v>45238</c:v>
                </c:pt>
                <c:pt idx="697">
                  <c:v>45239</c:v>
                </c:pt>
                <c:pt idx="698">
                  <c:v>45240</c:v>
                </c:pt>
                <c:pt idx="699">
                  <c:v>45243</c:v>
                </c:pt>
                <c:pt idx="700">
                  <c:v>45244</c:v>
                </c:pt>
                <c:pt idx="701">
                  <c:v>45245</c:v>
                </c:pt>
                <c:pt idx="702">
                  <c:v>45246</c:v>
                </c:pt>
                <c:pt idx="703">
                  <c:v>45247</c:v>
                </c:pt>
                <c:pt idx="704">
                  <c:v>45250</c:v>
                </c:pt>
                <c:pt idx="705">
                  <c:v>45251</c:v>
                </c:pt>
                <c:pt idx="706">
                  <c:v>45252</c:v>
                </c:pt>
                <c:pt idx="707">
                  <c:v>45253</c:v>
                </c:pt>
                <c:pt idx="708">
                  <c:v>45254</c:v>
                </c:pt>
                <c:pt idx="709">
                  <c:v>45257</c:v>
                </c:pt>
                <c:pt idx="710">
                  <c:v>45258</c:v>
                </c:pt>
                <c:pt idx="711">
                  <c:v>45259</c:v>
                </c:pt>
                <c:pt idx="712">
                  <c:v>45260</c:v>
                </c:pt>
                <c:pt idx="713">
                  <c:v>45261</c:v>
                </c:pt>
                <c:pt idx="714">
                  <c:v>45264</c:v>
                </c:pt>
                <c:pt idx="715">
                  <c:v>45265</c:v>
                </c:pt>
                <c:pt idx="716">
                  <c:v>45266</c:v>
                </c:pt>
                <c:pt idx="717">
                  <c:v>45267</c:v>
                </c:pt>
                <c:pt idx="718">
                  <c:v>45268</c:v>
                </c:pt>
                <c:pt idx="719">
                  <c:v>45271</c:v>
                </c:pt>
                <c:pt idx="720">
                  <c:v>45272</c:v>
                </c:pt>
                <c:pt idx="721">
                  <c:v>45273</c:v>
                </c:pt>
                <c:pt idx="722">
                  <c:v>45274</c:v>
                </c:pt>
                <c:pt idx="723">
                  <c:v>45275</c:v>
                </c:pt>
                <c:pt idx="724">
                  <c:v>45278</c:v>
                </c:pt>
                <c:pt idx="725">
                  <c:v>45279</c:v>
                </c:pt>
                <c:pt idx="726">
                  <c:v>45280</c:v>
                </c:pt>
                <c:pt idx="727">
                  <c:v>45281</c:v>
                </c:pt>
                <c:pt idx="728">
                  <c:v>45282</c:v>
                </c:pt>
                <c:pt idx="729">
                  <c:v>45285</c:v>
                </c:pt>
                <c:pt idx="730">
                  <c:v>45286</c:v>
                </c:pt>
                <c:pt idx="731">
                  <c:v>45287</c:v>
                </c:pt>
                <c:pt idx="732">
                  <c:v>45288</c:v>
                </c:pt>
                <c:pt idx="733">
                  <c:v>45289</c:v>
                </c:pt>
                <c:pt idx="734">
                  <c:v>45292</c:v>
                </c:pt>
                <c:pt idx="735">
                  <c:v>45293</c:v>
                </c:pt>
                <c:pt idx="736">
                  <c:v>45294</c:v>
                </c:pt>
                <c:pt idx="737">
                  <c:v>45295</c:v>
                </c:pt>
                <c:pt idx="738">
                  <c:v>45296</c:v>
                </c:pt>
                <c:pt idx="739">
                  <c:v>45299</c:v>
                </c:pt>
                <c:pt idx="740">
                  <c:v>45300</c:v>
                </c:pt>
                <c:pt idx="741">
                  <c:v>45301</c:v>
                </c:pt>
                <c:pt idx="742">
                  <c:v>45302</c:v>
                </c:pt>
                <c:pt idx="743">
                  <c:v>45303</c:v>
                </c:pt>
                <c:pt idx="744">
                  <c:v>45306</c:v>
                </c:pt>
                <c:pt idx="745">
                  <c:v>45307</c:v>
                </c:pt>
                <c:pt idx="746">
                  <c:v>45308</c:v>
                </c:pt>
                <c:pt idx="747">
                  <c:v>45309</c:v>
                </c:pt>
                <c:pt idx="748">
                  <c:v>45310</c:v>
                </c:pt>
                <c:pt idx="749">
                  <c:v>45313</c:v>
                </c:pt>
                <c:pt idx="750">
                  <c:v>45314</c:v>
                </c:pt>
                <c:pt idx="751">
                  <c:v>45315</c:v>
                </c:pt>
                <c:pt idx="752">
                  <c:v>45316</c:v>
                </c:pt>
                <c:pt idx="753">
                  <c:v>45317</c:v>
                </c:pt>
                <c:pt idx="754">
                  <c:v>45320</c:v>
                </c:pt>
                <c:pt idx="755">
                  <c:v>45321</c:v>
                </c:pt>
                <c:pt idx="756">
                  <c:v>45322</c:v>
                </c:pt>
                <c:pt idx="757">
                  <c:v>45323</c:v>
                </c:pt>
                <c:pt idx="758">
                  <c:v>45324</c:v>
                </c:pt>
                <c:pt idx="759">
                  <c:v>45327</c:v>
                </c:pt>
                <c:pt idx="760">
                  <c:v>45328</c:v>
                </c:pt>
                <c:pt idx="761">
                  <c:v>45329</c:v>
                </c:pt>
                <c:pt idx="762">
                  <c:v>45330</c:v>
                </c:pt>
                <c:pt idx="763">
                  <c:v>45331</c:v>
                </c:pt>
                <c:pt idx="764">
                  <c:v>45334</c:v>
                </c:pt>
                <c:pt idx="765">
                  <c:v>45335</c:v>
                </c:pt>
                <c:pt idx="766">
                  <c:v>45336</c:v>
                </c:pt>
                <c:pt idx="767">
                  <c:v>45337</c:v>
                </c:pt>
                <c:pt idx="768">
                  <c:v>45338</c:v>
                </c:pt>
                <c:pt idx="769">
                  <c:v>45341</c:v>
                </c:pt>
                <c:pt idx="770">
                  <c:v>45342</c:v>
                </c:pt>
                <c:pt idx="771">
                  <c:v>45343</c:v>
                </c:pt>
                <c:pt idx="772">
                  <c:v>45344</c:v>
                </c:pt>
                <c:pt idx="773">
                  <c:v>45345</c:v>
                </c:pt>
                <c:pt idx="774">
                  <c:v>45348</c:v>
                </c:pt>
                <c:pt idx="775">
                  <c:v>45349</c:v>
                </c:pt>
                <c:pt idx="776">
                  <c:v>45350</c:v>
                </c:pt>
                <c:pt idx="777">
                  <c:v>45351</c:v>
                </c:pt>
                <c:pt idx="778">
                  <c:v>45352</c:v>
                </c:pt>
                <c:pt idx="779">
                  <c:v>45355</c:v>
                </c:pt>
                <c:pt idx="780">
                  <c:v>45356</c:v>
                </c:pt>
                <c:pt idx="781">
                  <c:v>45357</c:v>
                </c:pt>
                <c:pt idx="782">
                  <c:v>45358</c:v>
                </c:pt>
                <c:pt idx="783">
                  <c:v>45359</c:v>
                </c:pt>
                <c:pt idx="784">
                  <c:v>45362</c:v>
                </c:pt>
                <c:pt idx="785">
                  <c:v>45363</c:v>
                </c:pt>
                <c:pt idx="786">
                  <c:v>45364</c:v>
                </c:pt>
                <c:pt idx="787">
                  <c:v>45365</c:v>
                </c:pt>
                <c:pt idx="788">
                  <c:v>45366</c:v>
                </c:pt>
                <c:pt idx="789">
                  <c:v>45369</c:v>
                </c:pt>
                <c:pt idx="790">
                  <c:v>45370</c:v>
                </c:pt>
                <c:pt idx="791">
                  <c:v>45371</c:v>
                </c:pt>
                <c:pt idx="792">
                  <c:v>45372</c:v>
                </c:pt>
                <c:pt idx="793">
                  <c:v>45373</c:v>
                </c:pt>
                <c:pt idx="794">
                  <c:v>45376</c:v>
                </c:pt>
                <c:pt idx="795">
                  <c:v>45377</c:v>
                </c:pt>
                <c:pt idx="796">
                  <c:v>45378</c:v>
                </c:pt>
                <c:pt idx="797">
                  <c:v>45379</c:v>
                </c:pt>
                <c:pt idx="798">
                  <c:v>45380</c:v>
                </c:pt>
                <c:pt idx="799">
                  <c:v>45383</c:v>
                </c:pt>
                <c:pt idx="800">
                  <c:v>45384</c:v>
                </c:pt>
                <c:pt idx="801">
                  <c:v>45385</c:v>
                </c:pt>
                <c:pt idx="802">
                  <c:v>45386</c:v>
                </c:pt>
                <c:pt idx="803">
                  <c:v>45387</c:v>
                </c:pt>
                <c:pt idx="804">
                  <c:v>45390</c:v>
                </c:pt>
                <c:pt idx="805">
                  <c:v>45391</c:v>
                </c:pt>
                <c:pt idx="806">
                  <c:v>45392</c:v>
                </c:pt>
                <c:pt idx="807">
                  <c:v>45393</c:v>
                </c:pt>
                <c:pt idx="808">
                  <c:v>45394</c:v>
                </c:pt>
                <c:pt idx="809">
                  <c:v>45397</c:v>
                </c:pt>
                <c:pt idx="810">
                  <c:v>45398</c:v>
                </c:pt>
                <c:pt idx="811">
                  <c:v>45399</c:v>
                </c:pt>
                <c:pt idx="812">
                  <c:v>45400</c:v>
                </c:pt>
                <c:pt idx="813">
                  <c:v>45401</c:v>
                </c:pt>
                <c:pt idx="814">
                  <c:v>45404</c:v>
                </c:pt>
                <c:pt idx="815">
                  <c:v>45405</c:v>
                </c:pt>
                <c:pt idx="816">
                  <c:v>45406</c:v>
                </c:pt>
                <c:pt idx="817">
                  <c:v>45407</c:v>
                </c:pt>
                <c:pt idx="818">
                  <c:v>45408</c:v>
                </c:pt>
                <c:pt idx="819">
                  <c:v>45411</c:v>
                </c:pt>
                <c:pt idx="820">
                  <c:v>45412</c:v>
                </c:pt>
                <c:pt idx="821">
                  <c:v>45413</c:v>
                </c:pt>
                <c:pt idx="822">
                  <c:v>45414</c:v>
                </c:pt>
                <c:pt idx="823">
                  <c:v>45415</c:v>
                </c:pt>
                <c:pt idx="824">
                  <c:v>45418</c:v>
                </c:pt>
                <c:pt idx="825">
                  <c:v>45419</c:v>
                </c:pt>
                <c:pt idx="826">
                  <c:v>45420</c:v>
                </c:pt>
                <c:pt idx="827">
                  <c:v>45421</c:v>
                </c:pt>
                <c:pt idx="828">
                  <c:v>45422</c:v>
                </c:pt>
                <c:pt idx="829">
                  <c:v>45425</c:v>
                </c:pt>
                <c:pt idx="830">
                  <c:v>45426</c:v>
                </c:pt>
                <c:pt idx="831">
                  <c:v>45427</c:v>
                </c:pt>
                <c:pt idx="832">
                  <c:v>45428</c:v>
                </c:pt>
                <c:pt idx="833">
                  <c:v>45429</c:v>
                </c:pt>
                <c:pt idx="834">
                  <c:v>45432</c:v>
                </c:pt>
                <c:pt idx="835">
                  <c:v>45433</c:v>
                </c:pt>
                <c:pt idx="836">
                  <c:v>45434</c:v>
                </c:pt>
                <c:pt idx="837">
                  <c:v>45435</c:v>
                </c:pt>
                <c:pt idx="838">
                  <c:v>45436</c:v>
                </c:pt>
                <c:pt idx="839">
                  <c:v>45439</c:v>
                </c:pt>
                <c:pt idx="840">
                  <c:v>45440</c:v>
                </c:pt>
                <c:pt idx="841">
                  <c:v>45441</c:v>
                </c:pt>
                <c:pt idx="842">
                  <c:v>45442</c:v>
                </c:pt>
                <c:pt idx="843">
                  <c:v>45443</c:v>
                </c:pt>
                <c:pt idx="844">
                  <c:v>45446</c:v>
                </c:pt>
                <c:pt idx="845">
                  <c:v>45447</c:v>
                </c:pt>
                <c:pt idx="846">
                  <c:v>45448</c:v>
                </c:pt>
                <c:pt idx="847">
                  <c:v>45449</c:v>
                </c:pt>
                <c:pt idx="848">
                  <c:v>45450</c:v>
                </c:pt>
                <c:pt idx="849">
                  <c:v>45453</c:v>
                </c:pt>
                <c:pt idx="850">
                  <c:v>45454</c:v>
                </c:pt>
                <c:pt idx="851">
                  <c:v>45455</c:v>
                </c:pt>
                <c:pt idx="852">
                  <c:v>45456</c:v>
                </c:pt>
                <c:pt idx="853">
                  <c:v>45457</c:v>
                </c:pt>
                <c:pt idx="854">
                  <c:v>45460</c:v>
                </c:pt>
                <c:pt idx="855">
                  <c:v>45461</c:v>
                </c:pt>
                <c:pt idx="856">
                  <c:v>45462</c:v>
                </c:pt>
                <c:pt idx="857">
                  <c:v>45463</c:v>
                </c:pt>
                <c:pt idx="858">
                  <c:v>45464</c:v>
                </c:pt>
                <c:pt idx="859">
                  <c:v>45467</c:v>
                </c:pt>
                <c:pt idx="860">
                  <c:v>45468</c:v>
                </c:pt>
                <c:pt idx="861">
                  <c:v>45469</c:v>
                </c:pt>
                <c:pt idx="862">
                  <c:v>45470</c:v>
                </c:pt>
                <c:pt idx="863">
                  <c:v>45471</c:v>
                </c:pt>
                <c:pt idx="864">
                  <c:v>45474</c:v>
                </c:pt>
                <c:pt idx="865">
                  <c:v>45475</c:v>
                </c:pt>
                <c:pt idx="866">
                  <c:v>45476</c:v>
                </c:pt>
                <c:pt idx="867">
                  <c:v>45477</c:v>
                </c:pt>
                <c:pt idx="868">
                  <c:v>45478</c:v>
                </c:pt>
                <c:pt idx="869">
                  <c:v>45481</c:v>
                </c:pt>
                <c:pt idx="870">
                  <c:v>45482</c:v>
                </c:pt>
                <c:pt idx="871">
                  <c:v>45483</c:v>
                </c:pt>
                <c:pt idx="872">
                  <c:v>45484</c:v>
                </c:pt>
                <c:pt idx="873">
                  <c:v>45485</c:v>
                </c:pt>
                <c:pt idx="874">
                  <c:v>45488</c:v>
                </c:pt>
                <c:pt idx="875">
                  <c:v>45489</c:v>
                </c:pt>
                <c:pt idx="876">
                  <c:v>45490</c:v>
                </c:pt>
                <c:pt idx="877">
                  <c:v>45491</c:v>
                </c:pt>
                <c:pt idx="878">
                  <c:v>45492</c:v>
                </c:pt>
                <c:pt idx="879">
                  <c:v>45495</c:v>
                </c:pt>
                <c:pt idx="880">
                  <c:v>45496</c:v>
                </c:pt>
                <c:pt idx="881">
                  <c:v>45497</c:v>
                </c:pt>
                <c:pt idx="882">
                  <c:v>45498</c:v>
                </c:pt>
                <c:pt idx="883">
                  <c:v>45499</c:v>
                </c:pt>
                <c:pt idx="884">
                  <c:v>45502</c:v>
                </c:pt>
                <c:pt idx="885">
                  <c:v>45503</c:v>
                </c:pt>
                <c:pt idx="886">
                  <c:v>45504</c:v>
                </c:pt>
                <c:pt idx="887">
                  <c:v>45505</c:v>
                </c:pt>
                <c:pt idx="888">
                  <c:v>45506</c:v>
                </c:pt>
                <c:pt idx="889">
                  <c:v>45509</c:v>
                </c:pt>
                <c:pt idx="890">
                  <c:v>45510</c:v>
                </c:pt>
                <c:pt idx="891">
                  <c:v>45511</c:v>
                </c:pt>
                <c:pt idx="892">
                  <c:v>45512</c:v>
                </c:pt>
                <c:pt idx="893">
                  <c:v>45513</c:v>
                </c:pt>
                <c:pt idx="894">
                  <c:v>45516</c:v>
                </c:pt>
                <c:pt idx="895">
                  <c:v>45517</c:v>
                </c:pt>
                <c:pt idx="896">
                  <c:v>45518</c:v>
                </c:pt>
                <c:pt idx="897">
                  <c:v>45519</c:v>
                </c:pt>
                <c:pt idx="898">
                  <c:v>45520</c:v>
                </c:pt>
                <c:pt idx="899">
                  <c:v>45523</c:v>
                </c:pt>
                <c:pt idx="900">
                  <c:v>45524</c:v>
                </c:pt>
                <c:pt idx="901">
                  <c:v>45525</c:v>
                </c:pt>
                <c:pt idx="902">
                  <c:v>45526</c:v>
                </c:pt>
                <c:pt idx="903">
                  <c:v>45527</c:v>
                </c:pt>
                <c:pt idx="904">
                  <c:v>45530</c:v>
                </c:pt>
                <c:pt idx="905">
                  <c:v>45531</c:v>
                </c:pt>
                <c:pt idx="906">
                  <c:v>45532</c:v>
                </c:pt>
                <c:pt idx="907">
                  <c:v>45533</c:v>
                </c:pt>
                <c:pt idx="908">
                  <c:v>45534</c:v>
                </c:pt>
                <c:pt idx="909">
                  <c:v>45537</c:v>
                </c:pt>
                <c:pt idx="910">
                  <c:v>45538</c:v>
                </c:pt>
                <c:pt idx="911">
                  <c:v>45539</c:v>
                </c:pt>
                <c:pt idx="912">
                  <c:v>45540</c:v>
                </c:pt>
                <c:pt idx="913">
                  <c:v>45541</c:v>
                </c:pt>
                <c:pt idx="914">
                  <c:v>45544</c:v>
                </c:pt>
                <c:pt idx="915">
                  <c:v>45545</c:v>
                </c:pt>
                <c:pt idx="916">
                  <c:v>45546</c:v>
                </c:pt>
                <c:pt idx="917">
                  <c:v>45547</c:v>
                </c:pt>
                <c:pt idx="918">
                  <c:v>45548</c:v>
                </c:pt>
                <c:pt idx="919">
                  <c:v>45551</c:v>
                </c:pt>
                <c:pt idx="920">
                  <c:v>45552</c:v>
                </c:pt>
                <c:pt idx="921">
                  <c:v>45553</c:v>
                </c:pt>
                <c:pt idx="922">
                  <c:v>45554</c:v>
                </c:pt>
                <c:pt idx="923">
                  <c:v>45555</c:v>
                </c:pt>
                <c:pt idx="924">
                  <c:v>45558</c:v>
                </c:pt>
                <c:pt idx="925">
                  <c:v>45559</c:v>
                </c:pt>
                <c:pt idx="926">
                  <c:v>45560</c:v>
                </c:pt>
                <c:pt idx="927">
                  <c:v>45561</c:v>
                </c:pt>
                <c:pt idx="928">
                  <c:v>45562</c:v>
                </c:pt>
                <c:pt idx="929">
                  <c:v>45565</c:v>
                </c:pt>
                <c:pt idx="930">
                  <c:v>45566</c:v>
                </c:pt>
                <c:pt idx="931">
                  <c:v>45567</c:v>
                </c:pt>
                <c:pt idx="932">
                  <c:v>45568</c:v>
                </c:pt>
                <c:pt idx="933">
                  <c:v>45569</c:v>
                </c:pt>
                <c:pt idx="934">
                  <c:v>45572</c:v>
                </c:pt>
                <c:pt idx="935">
                  <c:v>45573</c:v>
                </c:pt>
                <c:pt idx="936">
                  <c:v>45574</c:v>
                </c:pt>
                <c:pt idx="937">
                  <c:v>45575</c:v>
                </c:pt>
                <c:pt idx="938">
                  <c:v>45576</c:v>
                </c:pt>
                <c:pt idx="939">
                  <c:v>45579</c:v>
                </c:pt>
                <c:pt idx="940">
                  <c:v>45580</c:v>
                </c:pt>
                <c:pt idx="941">
                  <c:v>45581</c:v>
                </c:pt>
                <c:pt idx="942">
                  <c:v>45582</c:v>
                </c:pt>
                <c:pt idx="943">
                  <c:v>45583</c:v>
                </c:pt>
                <c:pt idx="944">
                  <c:v>45586</c:v>
                </c:pt>
                <c:pt idx="945">
                  <c:v>45587</c:v>
                </c:pt>
                <c:pt idx="946">
                  <c:v>45588</c:v>
                </c:pt>
                <c:pt idx="947">
                  <c:v>45589</c:v>
                </c:pt>
                <c:pt idx="948">
                  <c:v>45590</c:v>
                </c:pt>
                <c:pt idx="949">
                  <c:v>45593</c:v>
                </c:pt>
                <c:pt idx="950">
                  <c:v>45594</c:v>
                </c:pt>
                <c:pt idx="951">
                  <c:v>45595</c:v>
                </c:pt>
                <c:pt idx="952">
                  <c:v>45596</c:v>
                </c:pt>
                <c:pt idx="953">
                  <c:v>45597</c:v>
                </c:pt>
                <c:pt idx="954">
                  <c:v>45600</c:v>
                </c:pt>
                <c:pt idx="955">
                  <c:v>45601</c:v>
                </c:pt>
                <c:pt idx="956">
                  <c:v>45602</c:v>
                </c:pt>
                <c:pt idx="957">
                  <c:v>45603</c:v>
                </c:pt>
                <c:pt idx="958">
                  <c:v>45604</c:v>
                </c:pt>
                <c:pt idx="959">
                  <c:v>45607</c:v>
                </c:pt>
                <c:pt idx="960">
                  <c:v>45608</c:v>
                </c:pt>
                <c:pt idx="961">
                  <c:v>45609</c:v>
                </c:pt>
                <c:pt idx="962">
                  <c:v>45610</c:v>
                </c:pt>
                <c:pt idx="963">
                  <c:v>45611</c:v>
                </c:pt>
                <c:pt idx="964">
                  <c:v>45614</c:v>
                </c:pt>
                <c:pt idx="965">
                  <c:v>45615</c:v>
                </c:pt>
                <c:pt idx="966">
                  <c:v>45616</c:v>
                </c:pt>
                <c:pt idx="967">
                  <c:v>45617</c:v>
                </c:pt>
                <c:pt idx="968">
                  <c:v>45618</c:v>
                </c:pt>
                <c:pt idx="969">
                  <c:v>45621</c:v>
                </c:pt>
                <c:pt idx="970">
                  <c:v>45622</c:v>
                </c:pt>
                <c:pt idx="971">
                  <c:v>45623</c:v>
                </c:pt>
                <c:pt idx="972">
                  <c:v>45624</c:v>
                </c:pt>
                <c:pt idx="973">
                  <c:v>45625</c:v>
                </c:pt>
                <c:pt idx="974">
                  <c:v>45628</c:v>
                </c:pt>
                <c:pt idx="975">
                  <c:v>45629</c:v>
                </c:pt>
                <c:pt idx="976">
                  <c:v>45630</c:v>
                </c:pt>
                <c:pt idx="977">
                  <c:v>45631</c:v>
                </c:pt>
                <c:pt idx="978">
                  <c:v>45632</c:v>
                </c:pt>
                <c:pt idx="979">
                  <c:v>45635</c:v>
                </c:pt>
                <c:pt idx="980">
                  <c:v>45636</c:v>
                </c:pt>
                <c:pt idx="981">
                  <c:v>45637</c:v>
                </c:pt>
                <c:pt idx="982">
                  <c:v>45638</c:v>
                </c:pt>
                <c:pt idx="983">
                  <c:v>45639</c:v>
                </c:pt>
                <c:pt idx="984">
                  <c:v>45642</c:v>
                </c:pt>
                <c:pt idx="985">
                  <c:v>45643</c:v>
                </c:pt>
                <c:pt idx="986">
                  <c:v>45644</c:v>
                </c:pt>
                <c:pt idx="987">
                  <c:v>45645</c:v>
                </c:pt>
                <c:pt idx="988">
                  <c:v>45646</c:v>
                </c:pt>
                <c:pt idx="989">
                  <c:v>45649</c:v>
                </c:pt>
                <c:pt idx="990">
                  <c:v>45650</c:v>
                </c:pt>
                <c:pt idx="991">
                  <c:v>45651</c:v>
                </c:pt>
                <c:pt idx="992">
                  <c:v>45652</c:v>
                </c:pt>
                <c:pt idx="993">
                  <c:v>45653</c:v>
                </c:pt>
                <c:pt idx="994">
                  <c:v>45656</c:v>
                </c:pt>
                <c:pt idx="995">
                  <c:v>45657</c:v>
                </c:pt>
                <c:pt idx="996">
                  <c:v>45658</c:v>
                </c:pt>
                <c:pt idx="997">
                  <c:v>45659</c:v>
                </c:pt>
                <c:pt idx="998">
                  <c:v>45660</c:v>
                </c:pt>
                <c:pt idx="999">
                  <c:v>45663</c:v>
                </c:pt>
                <c:pt idx="1000">
                  <c:v>45664</c:v>
                </c:pt>
                <c:pt idx="1001">
                  <c:v>45665</c:v>
                </c:pt>
                <c:pt idx="1002">
                  <c:v>45666</c:v>
                </c:pt>
                <c:pt idx="1003">
                  <c:v>45667</c:v>
                </c:pt>
                <c:pt idx="1004">
                  <c:v>45670</c:v>
                </c:pt>
                <c:pt idx="1005">
                  <c:v>45671</c:v>
                </c:pt>
                <c:pt idx="1006">
                  <c:v>45672</c:v>
                </c:pt>
                <c:pt idx="1007">
                  <c:v>45673</c:v>
                </c:pt>
                <c:pt idx="1008">
                  <c:v>45674</c:v>
                </c:pt>
                <c:pt idx="1009">
                  <c:v>45677</c:v>
                </c:pt>
                <c:pt idx="1010">
                  <c:v>45678</c:v>
                </c:pt>
                <c:pt idx="1011">
                  <c:v>45679</c:v>
                </c:pt>
                <c:pt idx="1012">
                  <c:v>45680</c:v>
                </c:pt>
                <c:pt idx="1013">
                  <c:v>45681</c:v>
                </c:pt>
                <c:pt idx="1014">
                  <c:v>45684</c:v>
                </c:pt>
                <c:pt idx="1015">
                  <c:v>45685</c:v>
                </c:pt>
                <c:pt idx="1016">
                  <c:v>45686</c:v>
                </c:pt>
                <c:pt idx="1017">
                  <c:v>45687</c:v>
                </c:pt>
                <c:pt idx="1018">
                  <c:v>45688</c:v>
                </c:pt>
                <c:pt idx="1019">
                  <c:v>45691</c:v>
                </c:pt>
                <c:pt idx="1020">
                  <c:v>45692</c:v>
                </c:pt>
                <c:pt idx="1021">
                  <c:v>45693</c:v>
                </c:pt>
                <c:pt idx="1022">
                  <c:v>45694</c:v>
                </c:pt>
                <c:pt idx="1023">
                  <c:v>45695</c:v>
                </c:pt>
                <c:pt idx="1024">
                  <c:v>45698</c:v>
                </c:pt>
                <c:pt idx="1025">
                  <c:v>45699</c:v>
                </c:pt>
                <c:pt idx="1026">
                  <c:v>45700</c:v>
                </c:pt>
                <c:pt idx="1027">
                  <c:v>45701</c:v>
                </c:pt>
                <c:pt idx="1028">
                  <c:v>45702</c:v>
                </c:pt>
                <c:pt idx="1029">
                  <c:v>45705</c:v>
                </c:pt>
                <c:pt idx="1030">
                  <c:v>45706</c:v>
                </c:pt>
                <c:pt idx="1031">
                  <c:v>45707</c:v>
                </c:pt>
                <c:pt idx="1032">
                  <c:v>45708</c:v>
                </c:pt>
                <c:pt idx="1033">
                  <c:v>45709</c:v>
                </c:pt>
                <c:pt idx="1034">
                  <c:v>45712</c:v>
                </c:pt>
                <c:pt idx="1035">
                  <c:v>45713</c:v>
                </c:pt>
                <c:pt idx="1036">
                  <c:v>45714</c:v>
                </c:pt>
                <c:pt idx="1037">
                  <c:v>45715</c:v>
                </c:pt>
                <c:pt idx="1038">
                  <c:v>45716</c:v>
                </c:pt>
                <c:pt idx="1039">
                  <c:v>45719</c:v>
                </c:pt>
                <c:pt idx="1040">
                  <c:v>45720</c:v>
                </c:pt>
                <c:pt idx="1041">
                  <c:v>45721</c:v>
                </c:pt>
                <c:pt idx="1042">
                  <c:v>45722</c:v>
                </c:pt>
                <c:pt idx="1043">
                  <c:v>45723</c:v>
                </c:pt>
                <c:pt idx="1044">
                  <c:v>45726</c:v>
                </c:pt>
                <c:pt idx="1045">
                  <c:v>45727</c:v>
                </c:pt>
                <c:pt idx="1046">
                  <c:v>45728</c:v>
                </c:pt>
                <c:pt idx="1047">
                  <c:v>45729</c:v>
                </c:pt>
                <c:pt idx="1048">
                  <c:v>45730</c:v>
                </c:pt>
                <c:pt idx="1049">
                  <c:v>45733</c:v>
                </c:pt>
                <c:pt idx="1050">
                  <c:v>45734</c:v>
                </c:pt>
                <c:pt idx="1051">
                  <c:v>45735</c:v>
                </c:pt>
                <c:pt idx="1052">
                  <c:v>45736</c:v>
                </c:pt>
                <c:pt idx="1053">
                  <c:v>45737</c:v>
                </c:pt>
                <c:pt idx="1054">
                  <c:v>45740</c:v>
                </c:pt>
                <c:pt idx="1055">
                  <c:v>45741</c:v>
                </c:pt>
                <c:pt idx="1056">
                  <c:v>45742</c:v>
                </c:pt>
                <c:pt idx="1057">
                  <c:v>45743</c:v>
                </c:pt>
                <c:pt idx="1058">
                  <c:v>45744</c:v>
                </c:pt>
                <c:pt idx="1059">
                  <c:v>45747</c:v>
                </c:pt>
                <c:pt idx="1060">
                  <c:v>45748</c:v>
                </c:pt>
                <c:pt idx="1061">
                  <c:v>45749</c:v>
                </c:pt>
                <c:pt idx="1062">
                  <c:v>45750</c:v>
                </c:pt>
                <c:pt idx="1063">
                  <c:v>45751</c:v>
                </c:pt>
                <c:pt idx="1064">
                  <c:v>45754</c:v>
                </c:pt>
                <c:pt idx="1065">
                  <c:v>45755</c:v>
                </c:pt>
                <c:pt idx="1066">
                  <c:v>45756</c:v>
                </c:pt>
                <c:pt idx="1067">
                  <c:v>45757</c:v>
                </c:pt>
                <c:pt idx="1068">
                  <c:v>45758</c:v>
                </c:pt>
                <c:pt idx="1069">
                  <c:v>45761</c:v>
                </c:pt>
                <c:pt idx="1070">
                  <c:v>45762</c:v>
                </c:pt>
                <c:pt idx="1071">
                  <c:v>45763</c:v>
                </c:pt>
                <c:pt idx="1072">
                  <c:v>45764</c:v>
                </c:pt>
                <c:pt idx="1073">
                  <c:v>45765</c:v>
                </c:pt>
                <c:pt idx="1074">
                  <c:v>45768</c:v>
                </c:pt>
                <c:pt idx="1075">
                  <c:v>45769</c:v>
                </c:pt>
                <c:pt idx="1076">
                  <c:v>45770</c:v>
                </c:pt>
                <c:pt idx="1077">
                  <c:v>45771</c:v>
                </c:pt>
                <c:pt idx="1078">
                  <c:v>45772</c:v>
                </c:pt>
                <c:pt idx="1079">
                  <c:v>45775</c:v>
                </c:pt>
                <c:pt idx="1080">
                  <c:v>45776</c:v>
                </c:pt>
                <c:pt idx="1081">
                  <c:v>45777</c:v>
                </c:pt>
                <c:pt idx="1082">
                  <c:v>45778</c:v>
                </c:pt>
                <c:pt idx="1083">
                  <c:v>45779</c:v>
                </c:pt>
                <c:pt idx="1084">
                  <c:v>45782</c:v>
                </c:pt>
                <c:pt idx="1085">
                  <c:v>45783</c:v>
                </c:pt>
                <c:pt idx="1086">
                  <c:v>45784</c:v>
                </c:pt>
                <c:pt idx="1087">
                  <c:v>45785</c:v>
                </c:pt>
                <c:pt idx="1088">
                  <c:v>45786</c:v>
                </c:pt>
                <c:pt idx="1089">
                  <c:v>45789</c:v>
                </c:pt>
                <c:pt idx="1090">
                  <c:v>45790</c:v>
                </c:pt>
                <c:pt idx="1091">
                  <c:v>45791</c:v>
                </c:pt>
                <c:pt idx="1092">
                  <c:v>45792</c:v>
                </c:pt>
                <c:pt idx="1093">
                  <c:v>45793</c:v>
                </c:pt>
                <c:pt idx="1094">
                  <c:v>45796</c:v>
                </c:pt>
                <c:pt idx="1095">
                  <c:v>45797</c:v>
                </c:pt>
                <c:pt idx="1096">
                  <c:v>45798</c:v>
                </c:pt>
                <c:pt idx="1097">
                  <c:v>45799</c:v>
                </c:pt>
                <c:pt idx="1098">
                  <c:v>45800</c:v>
                </c:pt>
                <c:pt idx="1099">
                  <c:v>45803</c:v>
                </c:pt>
                <c:pt idx="1100">
                  <c:v>45804</c:v>
                </c:pt>
                <c:pt idx="1101">
                  <c:v>45805</c:v>
                </c:pt>
                <c:pt idx="1102">
                  <c:v>45806</c:v>
                </c:pt>
                <c:pt idx="1103">
                  <c:v>45807</c:v>
                </c:pt>
                <c:pt idx="1104">
                  <c:v>45810</c:v>
                </c:pt>
                <c:pt idx="1105">
                  <c:v>45811</c:v>
                </c:pt>
                <c:pt idx="1106">
                  <c:v>45812</c:v>
                </c:pt>
                <c:pt idx="1107">
                  <c:v>45813</c:v>
                </c:pt>
                <c:pt idx="1108">
                  <c:v>45814</c:v>
                </c:pt>
                <c:pt idx="1109">
                  <c:v>45817</c:v>
                </c:pt>
                <c:pt idx="1110">
                  <c:v>45818</c:v>
                </c:pt>
                <c:pt idx="1111">
                  <c:v>45819</c:v>
                </c:pt>
                <c:pt idx="1112">
                  <c:v>45820</c:v>
                </c:pt>
                <c:pt idx="1113">
                  <c:v>45821</c:v>
                </c:pt>
                <c:pt idx="1114">
                  <c:v>45824</c:v>
                </c:pt>
                <c:pt idx="1115">
                  <c:v>45825</c:v>
                </c:pt>
                <c:pt idx="1116">
                  <c:v>45826</c:v>
                </c:pt>
                <c:pt idx="1117">
                  <c:v>45827</c:v>
                </c:pt>
                <c:pt idx="1118">
                  <c:v>45828</c:v>
                </c:pt>
                <c:pt idx="1119">
                  <c:v>45831</c:v>
                </c:pt>
                <c:pt idx="1120">
                  <c:v>45832</c:v>
                </c:pt>
                <c:pt idx="1121">
                  <c:v>45833</c:v>
                </c:pt>
                <c:pt idx="1122">
                  <c:v>45834</c:v>
                </c:pt>
                <c:pt idx="1123">
                  <c:v>45835</c:v>
                </c:pt>
                <c:pt idx="1124">
                  <c:v>45838</c:v>
                </c:pt>
                <c:pt idx="1125">
                  <c:v>45839</c:v>
                </c:pt>
                <c:pt idx="1126">
                  <c:v>45840</c:v>
                </c:pt>
                <c:pt idx="1127">
                  <c:v>45841</c:v>
                </c:pt>
                <c:pt idx="1128">
                  <c:v>45842</c:v>
                </c:pt>
                <c:pt idx="1129">
                  <c:v>45845</c:v>
                </c:pt>
                <c:pt idx="1130">
                  <c:v>45846</c:v>
                </c:pt>
                <c:pt idx="1131">
                  <c:v>45847</c:v>
                </c:pt>
                <c:pt idx="1132">
                  <c:v>45848</c:v>
                </c:pt>
                <c:pt idx="1133">
                  <c:v>45849</c:v>
                </c:pt>
                <c:pt idx="1134">
                  <c:v>45852</c:v>
                </c:pt>
                <c:pt idx="1135">
                  <c:v>45853</c:v>
                </c:pt>
                <c:pt idx="1136">
                  <c:v>45854</c:v>
                </c:pt>
                <c:pt idx="1137">
                  <c:v>45855</c:v>
                </c:pt>
                <c:pt idx="1138">
                  <c:v>45856</c:v>
                </c:pt>
                <c:pt idx="1139">
                  <c:v>45859</c:v>
                </c:pt>
                <c:pt idx="1140">
                  <c:v>45860</c:v>
                </c:pt>
                <c:pt idx="1141">
                  <c:v>45861</c:v>
                </c:pt>
                <c:pt idx="1142">
                  <c:v>45862</c:v>
                </c:pt>
                <c:pt idx="1143">
                  <c:v>45863</c:v>
                </c:pt>
                <c:pt idx="1144">
                  <c:v>45866</c:v>
                </c:pt>
                <c:pt idx="1145">
                  <c:v>45867</c:v>
                </c:pt>
                <c:pt idx="1146">
                  <c:v>45868</c:v>
                </c:pt>
                <c:pt idx="1147">
                  <c:v>45869</c:v>
                </c:pt>
                <c:pt idx="1148">
                  <c:v>45870</c:v>
                </c:pt>
                <c:pt idx="1149">
                  <c:v>45873</c:v>
                </c:pt>
                <c:pt idx="1150">
                  <c:v>45874</c:v>
                </c:pt>
                <c:pt idx="1151">
                  <c:v>45875</c:v>
                </c:pt>
                <c:pt idx="1152">
                  <c:v>45876</c:v>
                </c:pt>
                <c:pt idx="1153">
                  <c:v>45877</c:v>
                </c:pt>
                <c:pt idx="1154">
                  <c:v>45880</c:v>
                </c:pt>
                <c:pt idx="1155">
                  <c:v>45881</c:v>
                </c:pt>
                <c:pt idx="1156">
                  <c:v>45882</c:v>
                </c:pt>
                <c:pt idx="1157">
                  <c:v>45883</c:v>
                </c:pt>
                <c:pt idx="1158">
                  <c:v>45884</c:v>
                </c:pt>
                <c:pt idx="1159">
                  <c:v>45887</c:v>
                </c:pt>
                <c:pt idx="1160">
                  <c:v>45888</c:v>
                </c:pt>
                <c:pt idx="1161">
                  <c:v>45889</c:v>
                </c:pt>
                <c:pt idx="1162">
                  <c:v>45890</c:v>
                </c:pt>
                <c:pt idx="1163">
                  <c:v>45891</c:v>
                </c:pt>
                <c:pt idx="1164">
                  <c:v>45894</c:v>
                </c:pt>
                <c:pt idx="1165">
                  <c:v>45895</c:v>
                </c:pt>
                <c:pt idx="1166">
                  <c:v>45896</c:v>
                </c:pt>
                <c:pt idx="1167">
                  <c:v>45897</c:v>
                </c:pt>
                <c:pt idx="1168">
                  <c:v>45898</c:v>
                </c:pt>
                <c:pt idx="1169">
                  <c:v>45901</c:v>
                </c:pt>
                <c:pt idx="1170">
                  <c:v>45902</c:v>
                </c:pt>
                <c:pt idx="1171">
                  <c:v>45903</c:v>
                </c:pt>
                <c:pt idx="1172">
                  <c:v>45904</c:v>
                </c:pt>
                <c:pt idx="1173">
                  <c:v>45905</c:v>
                </c:pt>
                <c:pt idx="1174">
                  <c:v>45908</c:v>
                </c:pt>
                <c:pt idx="1175">
                  <c:v>45909</c:v>
                </c:pt>
                <c:pt idx="1176">
                  <c:v>45910</c:v>
                </c:pt>
                <c:pt idx="1177">
                  <c:v>45911</c:v>
                </c:pt>
                <c:pt idx="1178">
                  <c:v>45912</c:v>
                </c:pt>
                <c:pt idx="1179">
                  <c:v>45915</c:v>
                </c:pt>
                <c:pt idx="1180">
                  <c:v>45916</c:v>
                </c:pt>
                <c:pt idx="1181">
                  <c:v>45917</c:v>
                </c:pt>
                <c:pt idx="1182">
                  <c:v>45918</c:v>
                </c:pt>
                <c:pt idx="1183">
                  <c:v>45919</c:v>
                </c:pt>
                <c:pt idx="1184">
                  <c:v>45922</c:v>
                </c:pt>
                <c:pt idx="1185">
                  <c:v>45923</c:v>
                </c:pt>
                <c:pt idx="1186">
                  <c:v>45924</c:v>
                </c:pt>
                <c:pt idx="1187">
                  <c:v>45925</c:v>
                </c:pt>
                <c:pt idx="1188">
                  <c:v>45926</c:v>
                </c:pt>
                <c:pt idx="1189">
                  <c:v>45929</c:v>
                </c:pt>
                <c:pt idx="1190">
                  <c:v>45930</c:v>
                </c:pt>
                <c:pt idx="1191">
                  <c:v>45931</c:v>
                </c:pt>
                <c:pt idx="1192">
                  <c:v>45932</c:v>
                </c:pt>
                <c:pt idx="1193">
                  <c:v>45933</c:v>
                </c:pt>
                <c:pt idx="1194">
                  <c:v>45936</c:v>
                </c:pt>
                <c:pt idx="1195">
                  <c:v>45937</c:v>
                </c:pt>
                <c:pt idx="1196">
                  <c:v>45938</c:v>
                </c:pt>
                <c:pt idx="1197">
                  <c:v>45939</c:v>
                </c:pt>
                <c:pt idx="1198">
                  <c:v>45940</c:v>
                </c:pt>
                <c:pt idx="1199">
                  <c:v>45943</c:v>
                </c:pt>
                <c:pt idx="1200">
                  <c:v>45944</c:v>
                </c:pt>
                <c:pt idx="1201">
                  <c:v>45945</c:v>
                </c:pt>
                <c:pt idx="1202">
                  <c:v>45946</c:v>
                </c:pt>
                <c:pt idx="1203">
                  <c:v>45947</c:v>
                </c:pt>
                <c:pt idx="1204">
                  <c:v>45950</c:v>
                </c:pt>
                <c:pt idx="1205">
                  <c:v>45951</c:v>
                </c:pt>
                <c:pt idx="1206">
                  <c:v>45952</c:v>
                </c:pt>
                <c:pt idx="1207">
                  <c:v>45953</c:v>
                </c:pt>
                <c:pt idx="1208">
                  <c:v>45954</c:v>
                </c:pt>
                <c:pt idx="1209">
                  <c:v>45957</c:v>
                </c:pt>
                <c:pt idx="1210">
                  <c:v>45958</c:v>
                </c:pt>
                <c:pt idx="1211">
                  <c:v>45959</c:v>
                </c:pt>
                <c:pt idx="1212">
                  <c:v>45960</c:v>
                </c:pt>
                <c:pt idx="1213">
                  <c:v>45961</c:v>
                </c:pt>
                <c:pt idx="1214">
                  <c:v>45964</c:v>
                </c:pt>
                <c:pt idx="1215">
                  <c:v>45965</c:v>
                </c:pt>
                <c:pt idx="1216">
                  <c:v>45966</c:v>
                </c:pt>
                <c:pt idx="1217">
                  <c:v>45967</c:v>
                </c:pt>
                <c:pt idx="1218">
                  <c:v>45968</c:v>
                </c:pt>
                <c:pt idx="1219">
                  <c:v>45971</c:v>
                </c:pt>
                <c:pt idx="1220">
                  <c:v>45972</c:v>
                </c:pt>
                <c:pt idx="1221">
                  <c:v>45973</c:v>
                </c:pt>
                <c:pt idx="1222">
                  <c:v>45974</c:v>
                </c:pt>
                <c:pt idx="1223">
                  <c:v>45975</c:v>
                </c:pt>
                <c:pt idx="1224">
                  <c:v>45978</c:v>
                </c:pt>
                <c:pt idx="1225">
                  <c:v>45979</c:v>
                </c:pt>
                <c:pt idx="1226">
                  <c:v>45980</c:v>
                </c:pt>
                <c:pt idx="1227">
                  <c:v>45981</c:v>
                </c:pt>
                <c:pt idx="1228">
                  <c:v>45982</c:v>
                </c:pt>
                <c:pt idx="1229">
                  <c:v>45985</c:v>
                </c:pt>
                <c:pt idx="1230">
                  <c:v>45986</c:v>
                </c:pt>
                <c:pt idx="1231">
                  <c:v>45987</c:v>
                </c:pt>
                <c:pt idx="1232">
                  <c:v>45988</c:v>
                </c:pt>
                <c:pt idx="1233">
                  <c:v>45989</c:v>
                </c:pt>
                <c:pt idx="1234">
                  <c:v>45992</c:v>
                </c:pt>
                <c:pt idx="1235">
                  <c:v>45993</c:v>
                </c:pt>
                <c:pt idx="1236">
                  <c:v>45994</c:v>
                </c:pt>
                <c:pt idx="1237">
                  <c:v>45995</c:v>
                </c:pt>
                <c:pt idx="1238">
                  <c:v>45996</c:v>
                </c:pt>
                <c:pt idx="1239">
                  <c:v>45999</c:v>
                </c:pt>
                <c:pt idx="1240">
                  <c:v>46000</c:v>
                </c:pt>
                <c:pt idx="1241">
                  <c:v>46001</c:v>
                </c:pt>
                <c:pt idx="1242">
                  <c:v>46002</c:v>
                </c:pt>
                <c:pt idx="1243">
                  <c:v>46003</c:v>
                </c:pt>
                <c:pt idx="1244">
                  <c:v>46006</c:v>
                </c:pt>
                <c:pt idx="1245">
                  <c:v>46007</c:v>
                </c:pt>
                <c:pt idx="1246">
                  <c:v>46008</c:v>
                </c:pt>
                <c:pt idx="1247">
                  <c:v>46009</c:v>
                </c:pt>
                <c:pt idx="1248">
                  <c:v>46010</c:v>
                </c:pt>
                <c:pt idx="1249">
                  <c:v>46013</c:v>
                </c:pt>
                <c:pt idx="1250">
                  <c:v>46014</c:v>
                </c:pt>
                <c:pt idx="1251">
                  <c:v>46015</c:v>
                </c:pt>
                <c:pt idx="1252">
                  <c:v>46016</c:v>
                </c:pt>
                <c:pt idx="1253">
                  <c:v>46017</c:v>
                </c:pt>
                <c:pt idx="1254">
                  <c:v>46020</c:v>
                </c:pt>
                <c:pt idx="1255">
                  <c:v>46021</c:v>
                </c:pt>
                <c:pt idx="1256">
                  <c:v>46022</c:v>
                </c:pt>
                <c:pt idx="1257">
                  <c:v>46023</c:v>
                </c:pt>
                <c:pt idx="1258">
                  <c:v>46024</c:v>
                </c:pt>
                <c:pt idx="1259">
                  <c:v>46027</c:v>
                </c:pt>
                <c:pt idx="1260">
                  <c:v>46028</c:v>
                </c:pt>
                <c:pt idx="1261">
                  <c:v>46029</c:v>
                </c:pt>
                <c:pt idx="1262">
                  <c:v>46030</c:v>
                </c:pt>
                <c:pt idx="1263">
                  <c:v>46031</c:v>
                </c:pt>
                <c:pt idx="1264">
                  <c:v>46034</c:v>
                </c:pt>
                <c:pt idx="1265">
                  <c:v>46035</c:v>
                </c:pt>
                <c:pt idx="1266">
                  <c:v>46036</c:v>
                </c:pt>
                <c:pt idx="1267">
                  <c:v>46037</c:v>
                </c:pt>
                <c:pt idx="1268">
                  <c:v>46038</c:v>
                </c:pt>
                <c:pt idx="1269">
                  <c:v>46041</c:v>
                </c:pt>
                <c:pt idx="1270">
                  <c:v>46042</c:v>
                </c:pt>
                <c:pt idx="1271">
                  <c:v>46043</c:v>
                </c:pt>
                <c:pt idx="1272">
                  <c:v>46044</c:v>
                </c:pt>
                <c:pt idx="1273">
                  <c:v>46045</c:v>
                </c:pt>
                <c:pt idx="1274">
                  <c:v>46048</c:v>
                </c:pt>
                <c:pt idx="1275">
                  <c:v>46049</c:v>
                </c:pt>
                <c:pt idx="1276">
                  <c:v>46050</c:v>
                </c:pt>
                <c:pt idx="1277">
                  <c:v>46051</c:v>
                </c:pt>
                <c:pt idx="1278">
                  <c:v>46052</c:v>
                </c:pt>
                <c:pt idx="1279">
                  <c:v>46055</c:v>
                </c:pt>
                <c:pt idx="1280">
                  <c:v>46056</c:v>
                </c:pt>
                <c:pt idx="1281">
                  <c:v>46057</c:v>
                </c:pt>
                <c:pt idx="1282">
                  <c:v>46058</c:v>
                </c:pt>
                <c:pt idx="1283">
                  <c:v>46059</c:v>
                </c:pt>
                <c:pt idx="1284">
                  <c:v>46062</c:v>
                </c:pt>
                <c:pt idx="1285">
                  <c:v>46063</c:v>
                </c:pt>
                <c:pt idx="1286">
                  <c:v>46064</c:v>
                </c:pt>
                <c:pt idx="1287">
                  <c:v>46065</c:v>
                </c:pt>
                <c:pt idx="1288">
                  <c:v>46066</c:v>
                </c:pt>
                <c:pt idx="1289">
                  <c:v>46069</c:v>
                </c:pt>
                <c:pt idx="1290">
                  <c:v>46070</c:v>
                </c:pt>
                <c:pt idx="1291">
                  <c:v>46071</c:v>
                </c:pt>
                <c:pt idx="1292">
                  <c:v>46072</c:v>
                </c:pt>
                <c:pt idx="1293">
                  <c:v>46073</c:v>
                </c:pt>
                <c:pt idx="1294">
                  <c:v>46076</c:v>
                </c:pt>
                <c:pt idx="1295">
                  <c:v>46077</c:v>
                </c:pt>
                <c:pt idx="1296">
                  <c:v>46078</c:v>
                </c:pt>
                <c:pt idx="1297">
                  <c:v>46079</c:v>
                </c:pt>
                <c:pt idx="1298">
                  <c:v>46080</c:v>
                </c:pt>
                <c:pt idx="1299">
                  <c:v>46083</c:v>
                </c:pt>
                <c:pt idx="1300">
                  <c:v>46084</c:v>
                </c:pt>
                <c:pt idx="1301">
                  <c:v>46085</c:v>
                </c:pt>
                <c:pt idx="1302">
                  <c:v>46086</c:v>
                </c:pt>
                <c:pt idx="1303">
                  <c:v>46087</c:v>
                </c:pt>
                <c:pt idx="1304">
                  <c:v>46090</c:v>
                </c:pt>
              </c:numCache>
            </c:numRef>
          </c:cat>
          <c:val>
            <c:numRef>
              <c:f>'Graph 1 (2)'!$B$3:$B$1568</c:f>
              <c:numCache>
                <c:formatCode>General</c:formatCode>
                <c:ptCount val="1566"/>
                <c:pt idx="0">
                  <c:v>265.44</c:v>
                </c:pt>
                <c:pt idx="1">
                  <c:v>264.73</c:v>
                </c:pt>
                <c:pt idx="2">
                  <c:v>273.69</c:v>
                </c:pt>
                <c:pt idx="3">
                  <c:v>268.39999999999998</c:v>
                </c:pt>
                <c:pt idx="4">
                  <c:v>273.52</c:v>
                </c:pt>
                <c:pt idx="5">
                  <c:v>279.01</c:v>
                </c:pt>
                <c:pt idx="6">
                  <c:v>284</c:v>
                </c:pt>
                <c:pt idx="7">
                  <c:v>278.62</c:v>
                </c:pt>
                <c:pt idx="8">
                  <c:v>290.08999999999997</c:v>
                </c:pt>
                <c:pt idx="9">
                  <c:v>293.49</c:v>
                </c:pt>
                <c:pt idx="10">
                  <c:v>290.19</c:v>
                </c:pt>
                <c:pt idx="11">
                  <c:v>281.95999999999998</c:v>
                </c:pt>
                <c:pt idx="12">
                  <c:v>278.39</c:v>
                </c:pt>
                <c:pt idx="13">
                  <c:v>282.91000000000003</c:v>
                </c:pt>
                <c:pt idx="14">
                  <c:v>290.47000000000003</c:v>
                </c:pt>
                <c:pt idx="15">
                  <c:v>287.89</c:v>
                </c:pt>
                <c:pt idx="16">
                  <c:v>294.87</c:v>
                </c:pt>
                <c:pt idx="17">
                  <c:v>298.67</c:v>
                </c:pt>
                <c:pt idx="18">
                  <c:v>298.67</c:v>
                </c:pt>
                <c:pt idx="19">
                  <c:v>309.19499999999999</c:v>
                </c:pt>
                <c:pt idx="20">
                  <c:v>306.26</c:v>
                </c:pt>
                <c:pt idx="21">
                  <c:v>313.13</c:v>
                </c:pt>
                <c:pt idx="22">
                  <c:v>313.10000000000002</c:v>
                </c:pt>
                <c:pt idx="23">
                  <c:v>312.19</c:v>
                </c:pt>
                <c:pt idx="24">
                  <c:v>311.75</c:v>
                </c:pt>
                <c:pt idx="25">
                  <c:v>309.87</c:v>
                </c:pt>
                <c:pt idx="26">
                  <c:v>302.64</c:v>
                </c:pt>
                <c:pt idx="27">
                  <c:v>307.76</c:v>
                </c:pt>
                <c:pt idx="28">
                  <c:v>306.16500000000002</c:v>
                </c:pt>
                <c:pt idx="29">
                  <c:v>301.93</c:v>
                </c:pt>
                <c:pt idx="30">
                  <c:v>302.32</c:v>
                </c:pt>
                <c:pt idx="31">
                  <c:v>301.41000000000003</c:v>
                </c:pt>
                <c:pt idx="32">
                  <c:v>296.48</c:v>
                </c:pt>
                <c:pt idx="33">
                  <c:v>301.13</c:v>
                </c:pt>
                <c:pt idx="34">
                  <c:v>303.05</c:v>
                </c:pt>
                <c:pt idx="35">
                  <c:v>303.47000000000003</c:v>
                </c:pt>
                <c:pt idx="36">
                  <c:v>307.14999999999998</c:v>
                </c:pt>
                <c:pt idx="37">
                  <c:v>329.57499999999999</c:v>
                </c:pt>
                <c:pt idx="38">
                  <c:v>325.08</c:v>
                </c:pt>
                <c:pt idx="39">
                  <c:v>322.29500000000002</c:v>
                </c:pt>
                <c:pt idx="40">
                  <c:v>318.47000000000003</c:v>
                </c:pt>
                <c:pt idx="41">
                  <c:v>314.93</c:v>
                </c:pt>
                <c:pt idx="42">
                  <c:v>320.14</c:v>
                </c:pt>
                <c:pt idx="43">
                  <c:v>318.99</c:v>
                </c:pt>
                <c:pt idx="44">
                  <c:v>306.07</c:v>
                </c:pt>
                <c:pt idx="45">
                  <c:v>306.39999999999998</c:v>
                </c:pt>
                <c:pt idx="46">
                  <c:v>302.48</c:v>
                </c:pt>
                <c:pt idx="47">
                  <c:v>305.2</c:v>
                </c:pt>
                <c:pt idx="48">
                  <c:v>315.97000000000003</c:v>
                </c:pt>
                <c:pt idx="49">
                  <c:v>315.62</c:v>
                </c:pt>
                <c:pt idx="50">
                  <c:v>309.91000000000003</c:v>
                </c:pt>
                <c:pt idx="51">
                  <c:v>313.79000000000002</c:v>
                </c:pt>
                <c:pt idx="52">
                  <c:v>318.77</c:v>
                </c:pt>
                <c:pt idx="53">
                  <c:v>316.24</c:v>
                </c:pt>
                <c:pt idx="54">
                  <c:v>324.64</c:v>
                </c:pt>
                <c:pt idx="55">
                  <c:v>327.66500000000002</c:v>
                </c:pt>
                <c:pt idx="56">
                  <c:v>327.85</c:v>
                </c:pt>
                <c:pt idx="57">
                  <c:v>332.7</c:v>
                </c:pt>
                <c:pt idx="58">
                  <c:v>328.97</c:v>
                </c:pt>
                <c:pt idx="59">
                  <c:v>328.97</c:v>
                </c:pt>
                <c:pt idx="60">
                  <c:v>329.06</c:v>
                </c:pt>
                <c:pt idx="61">
                  <c:v>329.36</c:v>
                </c:pt>
                <c:pt idx="62">
                  <c:v>326.29000000000002</c:v>
                </c:pt>
                <c:pt idx="63">
                  <c:v>330.22</c:v>
                </c:pt>
                <c:pt idx="64">
                  <c:v>337.13</c:v>
                </c:pt>
                <c:pt idx="65">
                  <c:v>333.81</c:v>
                </c:pt>
                <c:pt idx="66">
                  <c:v>330.38</c:v>
                </c:pt>
                <c:pt idx="67">
                  <c:v>332.51</c:v>
                </c:pt>
                <c:pt idx="68">
                  <c:v>331.26</c:v>
                </c:pt>
                <c:pt idx="69">
                  <c:v>336.62</c:v>
                </c:pt>
                <c:pt idx="70">
                  <c:v>336.88</c:v>
                </c:pt>
                <c:pt idx="71">
                  <c:v>330.79</c:v>
                </c:pt>
                <c:pt idx="72">
                  <c:v>336.4</c:v>
                </c:pt>
                <c:pt idx="73">
                  <c:v>329.44</c:v>
                </c:pt>
                <c:pt idx="74">
                  <c:v>332.45</c:v>
                </c:pt>
                <c:pt idx="75">
                  <c:v>339.05</c:v>
                </c:pt>
                <c:pt idx="76">
                  <c:v>340.54</c:v>
                </c:pt>
                <c:pt idx="77">
                  <c:v>343.47</c:v>
                </c:pt>
                <c:pt idx="78">
                  <c:v>341.08</c:v>
                </c:pt>
                <c:pt idx="79">
                  <c:v>355.81</c:v>
                </c:pt>
                <c:pt idx="80">
                  <c:v>351.87</c:v>
                </c:pt>
                <c:pt idx="81">
                  <c:v>347.69</c:v>
                </c:pt>
                <c:pt idx="82">
                  <c:v>354.47</c:v>
                </c:pt>
                <c:pt idx="83">
                  <c:v>354.57</c:v>
                </c:pt>
                <c:pt idx="84">
                  <c:v>354.57</c:v>
                </c:pt>
                <c:pt idx="85">
                  <c:v>352.72</c:v>
                </c:pt>
                <c:pt idx="86">
                  <c:v>350.36</c:v>
                </c:pt>
                <c:pt idx="87">
                  <c:v>345.25</c:v>
                </c:pt>
                <c:pt idx="88">
                  <c:v>350.22</c:v>
                </c:pt>
                <c:pt idx="89">
                  <c:v>353.02</c:v>
                </c:pt>
                <c:pt idx="90">
                  <c:v>351.72</c:v>
                </c:pt>
                <c:pt idx="91">
                  <c:v>347.43</c:v>
                </c:pt>
                <c:pt idx="92">
                  <c:v>344.29</c:v>
                </c:pt>
                <c:pt idx="93">
                  <c:v>341.04</c:v>
                </c:pt>
                <c:pt idx="94">
                  <c:v>336.72</c:v>
                </c:pt>
                <c:pt idx="95">
                  <c:v>341.83</c:v>
                </c:pt>
                <c:pt idx="96">
                  <c:v>346.13</c:v>
                </c:pt>
                <c:pt idx="97">
                  <c:v>350.98500000000001</c:v>
                </c:pt>
                <c:pt idx="98">
                  <c:v>369.93</c:v>
                </c:pt>
                <c:pt idx="99">
                  <c:v>372.45</c:v>
                </c:pt>
                <c:pt idx="100">
                  <c:v>367.84</c:v>
                </c:pt>
                <c:pt idx="101">
                  <c:v>373.62</c:v>
                </c:pt>
                <c:pt idx="102">
                  <c:v>358.43</c:v>
                </c:pt>
                <c:pt idx="103">
                  <c:v>356.33</c:v>
                </c:pt>
                <c:pt idx="104">
                  <c:v>351.63</c:v>
                </c:pt>
                <c:pt idx="105">
                  <c:v>351.1</c:v>
                </c:pt>
                <c:pt idx="106">
                  <c:v>358.92</c:v>
                </c:pt>
                <c:pt idx="107">
                  <c:v>363.09</c:v>
                </c:pt>
                <c:pt idx="108">
                  <c:v>363.46</c:v>
                </c:pt>
                <c:pt idx="109">
                  <c:v>361.7</c:v>
                </c:pt>
                <c:pt idx="110">
                  <c:v>361.03</c:v>
                </c:pt>
                <c:pt idx="111">
                  <c:v>360.05</c:v>
                </c:pt>
                <c:pt idx="112">
                  <c:v>362.78</c:v>
                </c:pt>
                <c:pt idx="113">
                  <c:v>363.005</c:v>
                </c:pt>
                <c:pt idx="114">
                  <c:v>366.755</c:v>
                </c:pt>
                <c:pt idx="115">
                  <c:v>358.45499999999998</c:v>
                </c:pt>
                <c:pt idx="116">
                  <c:v>355.46</c:v>
                </c:pt>
                <c:pt idx="117">
                  <c:v>354.98</c:v>
                </c:pt>
                <c:pt idx="118">
                  <c:v>359.29</c:v>
                </c:pt>
                <c:pt idx="119">
                  <c:v>363.08</c:v>
                </c:pt>
                <c:pt idx="120">
                  <c:v>365.39</c:v>
                </c:pt>
                <c:pt idx="121">
                  <c:v>368.40499999999997</c:v>
                </c:pt>
                <c:pt idx="122">
                  <c:v>364.4</c:v>
                </c:pt>
                <c:pt idx="123">
                  <c:v>372.7</c:v>
                </c:pt>
                <c:pt idx="124">
                  <c:v>380.69</c:v>
                </c:pt>
                <c:pt idx="125">
                  <c:v>379.36</c:v>
                </c:pt>
                <c:pt idx="126">
                  <c:v>382.02</c:v>
                </c:pt>
                <c:pt idx="127">
                  <c:v>375.39</c:v>
                </c:pt>
                <c:pt idx="128">
                  <c:v>376.15</c:v>
                </c:pt>
                <c:pt idx="129">
                  <c:v>376.15</c:v>
                </c:pt>
                <c:pt idx="130">
                  <c:v>382.16</c:v>
                </c:pt>
                <c:pt idx="131">
                  <c:v>377.3</c:v>
                </c:pt>
                <c:pt idx="132">
                  <c:v>377.91</c:v>
                </c:pt>
                <c:pt idx="133">
                  <c:v>378.76</c:v>
                </c:pt>
                <c:pt idx="134">
                  <c:v>376.28</c:v>
                </c:pt>
                <c:pt idx="135">
                  <c:v>376.48500000000001</c:v>
                </c:pt>
                <c:pt idx="136">
                  <c:v>373.65</c:v>
                </c:pt>
                <c:pt idx="137">
                  <c:v>372.49</c:v>
                </c:pt>
                <c:pt idx="138">
                  <c:v>364.5</c:v>
                </c:pt>
                <c:pt idx="139">
                  <c:v>355.96</c:v>
                </c:pt>
                <c:pt idx="140">
                  <c:v>357.83</c:v>
                </c:pt>
                <c:pt idx="141">
                  <c:v>343.20499999999998</c:v>
                </c:pt>
                <c:pt idx="142">
                  <c:v>346.11</c:v>
                </c:pt>
                <c:pt idx="143">
                  <c:v>353.02499999999998</c:v>
                </c:pt>
                <c:pt idx="144">
                  <c:v>353.59</c:v>
                </c:pt>
                <c:pt idx="145">
                  <c:v>340.62</c:v>
                </c:pt>
                <c:pt idx="146">
                  <c:v>339.24</c:v>
                </c:pt>
                <c:pt idx="147">
                  <c:v>339.65</c:v>
                </c:pt>
                <c:pt idx="148">
                  <c:v>342.92</c:v>
                </c:pt>
                <c:pt idx="149">
                  <c:v>326.3</c:v>
                </c:pt>
                <c:pt idx="150">
                  <c:v>332.755</c:v>
                </c:pt>
                <c:pt idx="151">
                  <c:v>333.58</c:v>
                </c:pt>
                <c:pt idx="152">
                  <c:v>329.1</c:v>
                </c:pt>
                <c:pt idx="153">
                  <c:v>330.05</c:v>
                </c:pt>
                <c:pt idx="154">
                  <c:v>325.54000000000002</c:v>
                </c:pt>
                <c:pt idx="155">
                  <c:v>323.88</c:v>
                </c:pt>
                <c:pt idx="156">
                  <c:v>324.58</c:v>
                </c:pt>
                <c:pt idx="157">
                  <c:v>328.45</c:v>
                </c:pt>
                <c:pt idx="158">
                  <c:v>324.90499999999997</c:v>
                </c:pt>
                <c:pt idx="159">
                  <c:v>335.39</c:v>
                </c:pt>
                <c:pt idx="160">
                  <c:v>340.07</c:v>
                </c:pt>
                <c:pt idx="161">
                  <c:v>340.63</c:v>
                </c:pt>
                <c:pt idx="162">
                  <c:v>342.065</c:v>
                </c:pt>
                <c:pt idx="163">
                  <c:v>324.68</c:v>
                </c:pt>
                <c:pt idx="164">
                  <c:v>328.98</c:v>
                </c:pt>
                <c:pt idx="165">
                  <c:v>315.58</c:v>
                </c:pt>
                <c:pt idx="166">
                  <c:v>312.49</c:v>
                </c:pt>
                <c:pt idx="167">
                  <c:v>316.87</c:v>
                </c:pt>
                <c:pt idx="168">
                  <c:v>323.46499999999997</c:v>
                </c:pt>
                <c:pt idx="169">
                  <c:v>329.96</c:v>
                </c:pt>
                <c:pt idx="170">
                  <c:v>328.06</c:v>
                </c:pt>
                <c:pt idx="171">
                  <c:v>331.7</c:v>
                </c:pt>
                <c:pt idx="172">
                  <c:v>335.85</c:v>
                </c:pt>
                <c:pt idx="173">
                  <c:v>341.44</c:v>
                </c:pt>
                <c:pt idx="174">
                  <c:v>338.7</c:v>
                </c:pt>
                <c:pt idx="175">
                  <c:v>335.26</c:v>
                </c:pt>
                <c:pt idx="176">
                  <c:v>327.61</c:v>
                </c:pt>
                <c:pt idx="177">
                  <c:v>327.73</c:v>
                </c:pt>
                <c:pt idx="178">
                  <c:v>340.99</c:v>
                </c:pt>
                <c:pt idx="179">
                  <c:v>347.58</c:v>
                </c:pt>
                <c:pt idx="180">
                  <c:v>342.88</c:v>
                </c:pt>
                <c:pt idx="181">
                  <c:v>340.82</c:v>
                </c:pt>
                <c:pt idx="182">
                  <c:v>338.85</c:v>
                </c:pt>
                <c:pt idx="183">
                  <c:v>345.33</c:v>
                </c:pt>
                <c:pt idx="184">
                  <c:v>341.02</c:v>
                </c:pt>
                <c:pt idx="185">
                  <c:v>337.37</c:v>
                </c:pt>
                <c:pt idx="186">
                  <c:v>341.34</c:v>
                </c:pt>
                <c:pt idx="187">
                  <c:v>341.34</c:v>
                </c:pt>
                <c:pt idx="188">
                  <c:v>333.41</c:v>
                </c:pt>
                <c:pt idx="189">
                  <c:v>337.72</c:v>
                </c:pt>
                <c:pt idx="190">
                  <c:v>324.62</c:v>
                </c:pt>
                <c:pt idx="191">
                  <c:v>310.7</c:v>
                </c:pt>
                <c:pt idx="192">
                  <c:v>310.48</c:v>
                </c:pt>
                <c:pt idx="193">
                  <c:v>307.08999999999997</c:v>
                </c:pt>
                <c:pt idx="194">
                  <c:v>317.95</c:v>
                </c:pt>
                <c:pt idx="195">
                  <c:v>322.58999999999997</c:v>
                </c:pt>
                <c:pt idx="196">
                  <c:v>330.5</c:v>
                </c:pt>
                <c:pt idx="197">
                  <c:v>330.01</c:v>
                </c:pt>
                <c:pt idx="198">
                  <c:v>329.81</c:v>
                </c:pt>
                <c:pt idx="199">
                  <c:v>334.38</c:v>
                </c:pt>
                <c:pt idx="200">
                  <c:v>333.26</c:v>
                </c:pt>
                <c:pt idx="201">
                  <c:v>341.34</c:v>
                </c:pt>
                <c:pt idx="202">
                  <c:v>334.7</c:v>
                </c:pt>
                <c:pt idx="203">
                  <c:v>333.14</c:v>
                </c:pt>
                <c:pt idx="204">
                  <c:v>325.10000000000002</c:v>
                </c:pt>
                <c:pt idx="205">
                  <c:v>334.25</c:v>
                </c:pt>
                <c:pt idx="206">
                  <c:v>330.54</c:v>
                </c:pt>
                <c:pt idx="207">
                  <c:v>335.21</c:v>
                </c:pt>
                <c:pt idx="208">
                  <c:v>335.21</c:v>
                </c:pt>
                <c:pt idx="209">
                  <c:v>346.25</c:v>
                </c:pt>
                <c:pt idx="210">
                  <c:v>346.04</c:v>
                </c:pt>
                <c:pt idx="211">
                  <c:v>343.21</c:v>
                </c:pt>
                <c:pt idx="212">
                  <c:v>344.33</c:v>
                </c:pt>
                <c:pt idx="213">
                  <c:v>336.37</c:v>
                </c:pt>
                <c:pt idx="214">
                  <c:v>338.27</c:v>
                </c:pt>
                <c:pt idx="215">
                  <c:v>336.69</c:v>
                </c:pt>
                <c:pt idx="216">
                  <c:v>323.86</c:v>
                </c:pt>
                <c:pt idx="217">
                  <c:v>332.47500000000002</c:v>
                </c:pt>
                <c:pt idx="218">
                  <c:v>332.09</c:v>
                </c:pt>
                <c:pt idx="219">
                  <c:v>328.2</c:v>
                </c:pt>
                <c:pt idx="220">
                  <c:v>334.25</c:v>
                </c:pt>
                <c:pt idx="221">
                  <c:v>333.13</c:v>
                </c:pt>
                <c:pt idx="222">
                  <c:v>326.42</c:v>
                </c:pt>
                <c:pt idx="223">
                  <c:v>331.97</c:v>
                </c:pt>
                <c:pt idx="224">
                  <c:v>331.97</c:v>
                </c:pt>
                <c:pt idx="225">
                  <c:v>318.36</c:v>
                </c:pt>
                <c:pt idx="226">
                  <c:v>319.51</c:v>
                </c:pt>
                <c:pt idx="227">
                  <c:v>316.64</c:v>
                </c:pt>
                <c:pt idx="228">
                  <c:v>303.06</c:v>
                </c:pt>
                <c:pt idx="229">
                  <c:v>308.64999999999998</c:v>
                </c:pt>
                <c:pt idx="230">
                  <c:v>300.68</c:v>
                </c:pt>
                <c:pt idx="231">
                  <c:v>294.55</c:v>
                </c:pt>
                <c:pt idx="232">
                  <c:v>294.52</c:v>
                </c:pt>
                <c:pt idx="233">
                  <c:v>301.45</c:v>
                </c:pt>
                <c:pt idx="234">
                  <c:v>312.91000000000003</c:v>
                </c:pt>
                <c:pt idx="235">
                  <c:v>318.88</c:v>
                </c:pt>
                <c:pt idx="236">
                  <c:v>322.60000000000002</c:v>
                </c:pt>
                <c:pt idx="237">
                  <c:v>237.59</c:v>
                </c:pt>
                <c:pt idx="238">
                  <c:v>237.07</c:v>
                </c:pt>
                <c:pt idx="239">
                  <c:v>224.95</c:v>
                </c:pt>
                <c:pt idx="240">
                  <c:v>220.12</c:v>
                </c:pt>
                <c:pt idx="241">
                  <c:v>231.89</c:v>
                </c:pt>
                <c:pt idx="242">
                  <c:v>227.94</c:v>
                </c:pt>
                <c:pt idx="243">
                  <c:v>219.58</c:v>
                </c:pt>
                <c:pt idx="244">
                  <c:v>217.71</c:v>
                </c:pt>
                <c:pt idx="245">
                  <c:v>221.04</c:v>
                </c:pt>
                <c:pt idx="246">
                  <c:v>216.62</c:v>
                </c:pt>
                <c:pt idx="247">
                  <c:v>207.67</c:v>
                </c:pt>
                <c:pt idx="248">
                  <c:v>206.17</c:v>
                </c:pt>
                <c:pt idx="249">
                  <c:v>206.17</c:v>
                </c:pt>
                <c:pt idx="250">
                  <c:v>202.035</c:v>
                </c:pt>
                <c:pt idx="251">
                  <c:v>198.42</c:v>
                </c:pt>
                <c:pt idx="252">
                  <c:v>207.3</c:v>
                </c:pt>
                <c:pt idx="253">
                  <c:v>210.54</c:v>
                </c:pt>
                <c:pt idx="254">
                  <c:v>211.08</c:v>
                </c:pt>
                <c:pt idx="255">
                  <c:v>203.49</c:v>
                </c:pt>
                <c:pt idx="256">
                  <c:v>208.1</c:v>
                </c:pt>
                <c:pt idx="257">
                  <c:v>202.87</c:v>
                </c:pt>
                <c:pt idx="258">
                  <c:v>200.1</c:v>
                </c:pt>
                <c:pt idx="259">
                  <c:v>187.32</c:v>
                </c:pt>
                <c:pt idx="260">
                  <c:v>190.33</c:v>
                </c:pt>
                <c:pt idx="261">
                  <c:v>198.55</c:v>
                </c:pt>
                <c:pt idx="262">
                  <c:v>195.32</c:v>
                </c:pt>
                <c:pt idx="263">
                  <c:v>187.61</c:v>
                </c:pt>
                <c:pt idx="264">
                  <c:v>186.53</c:v>
                </c:pt>
                <c:pt idx="265">
                  <c:v>192.1</c:v>
                </c:pt>
                <c:pt idx="266">
                  <c:v>203.71</c:v>
                </c:pt>
                <c:pt idx="267">
                  <c:v>207.85</c:v>
                </c:pt>
                <c:pt idx="268">
                  <c:v>216.59</c:v>
                </c:pt>
                <c:pt idx="269">
                  <c:v>211.51</c:v>
                </c:pt>
                <c:pt idx="270">
                  <c:v>216.77</c:v>
                </c:pt>
                <c:pt idx="271">
                  <c:v>213.62</c:v>
                </c:pt>
                <c:pt idx="272">
                  <c:v>219.61</c:v>
                </c:pt>
                <c:pt idx="273">
                  <c:v>221.85</c:v>
                </c:pt>
                <c:pt idx="274">
                  <c:v>223.6</c:v>
                </c:pt>
                <c:pt idx="275">
                  <c:v>229.85</c:v>
                </c:pt>
                <c:pt idx="276">
                  <c:v>227.85</c:v>
                </c:pt>
                <c:pt idx="277">
                  <c:v>222.33</c:v>
                </c:pt>
                <c:pt idx="278">
                  <c:v>224.84</c:v>
                </c:pt>
                <c:pt idx="279">
                  <c:v>233.87</c:v>
                </c:pt>
                <c:pt idx="280">
                  <c:v>231.83</c:v>
                </c:pt>
                <c:pt idx="281">
                  <c:v>223.24</c:v>
                </c:pt>
                <c:pt idx="282">
                  <c:v>222.74</c:v>
                </c:pt>
                <c:pt idx="283">
                  <c:v>222.15</c:v>
                </c:pt>
                <c:pt idx="284">
                  <c:v>216.35</c:v>
                </c:pt>
                <c:pt idx="285">
                  <c:v>214.01</c:v>
                </c:pt>
                <c:pt idx="286">
                  <c:v>214.91</c:v>
                </c:pt>
                <c:pt idx="287">
                  <c:v>210.14</c:v>
                </c:pt>
                <c:pt idx="288">
                  <c:v>210.14</c:v>
                </c:pt>
                <c:pt idx="289">
                  <c:v>210.75</c:v>
                </c:pt>
                <c:pt idx="290">
                  <c:v>217.28</c:v>
                </c:pt>
                <c:pt idx="291">
                  <c:v>200.55</c:v>
                </c:pt>
                <c:pt idx="292">
                  <c:v>188.06</c:v>
                </c:pt>
                <c:pt idx="293">
                  <c:v>183.9</c:v>
                </c:pt>
                <c:pt idx="294">
                  <c:v>186.99</c:v>
                </c:pt>
                <c:pt idx="295">
                  <c:v>181.06</c:v>
                </c:pt>
                <c:pt idx="296">
                  <c:v>174.66</c:v>
                </c:pt>
                <c:pt idx="297">
                  <c:v>205.77</c:v>
                </c:pt>
                <c:pt idx="298">
                  <c:v>200.26</c:v>
                </c:pt>
                <c:pt idx="299">
                  <c:v>211.29</c:v>
                </c:pt>
                <c:pt idx="300">
                  <c:v>211.99</c:v>
                </c:pt>
                <c:pt idx="301">
                  <c:v>223.41</c:v>
                </c:pt>
                <c:pt idx="302">
                  <c:v>208.38</c:v>
                </c:pt>
                <c:pt idx="303">
                  <c:v>203.6</c:v>
                </c:pt>
                <c:pt idx="304">
                  <c:v>196.16</c:v>
                </c:pt>
                <c:pt idx="305">
                  <c:v>197.74</c:v>
                </c:pt>
                <c:pt idx="306">
                  <c:v>188.6</c:v>
                </c:pt>
                <c:pt idx="307">
                  <c:v>191.16</c:v>
                </c:pt>
                <c:pt idx="308">
                  <c:v>198.67</c:v>
                </c:pt>
                <c:pt idx="309">
                  <c:v>200.03</c:v>
                </c:pt>
                <c:pt idx="310">
                  <c:v>202.73</c:v>
                </c:pt>
                <c:pt idx="311">
                  <c:v>192.23</c:v>
                </c:pt>
                <c:pt idx="312">
                  <c:v>191.16</c:v>
                </c:pt>
                <c:pt idx="313">
                  <c:v>193.58</c:v>
                </c:pt>
                <c:pt idx="314">
                  <c:v>196.19</c:v>
                </c:pt>
                <c:pt idx="315">
                  <c:v>181.22</c:v>
                </c:pt>
                <c:pt idx="316">
                  <c:v>183.79</c:v>
                </c:pt>
                <c:pt idx="317">
                  <c:v>191.61</c:v>
                </c:pt>
                <c:pt idx="318">
                  <c:v>195.08500000000001</c:v>
                </c:pt>
                <c:pt idx="319">
                  <c:v>195.08500000000001</c:v>
                </c:pt>
                <c:pt idx="320">
                  <c:v>193.55</c:v>
                </c:pt>
                <c:pt idx="321">
                  <c:v>188.53</c:v>
                </c:pt>
                <c:pt idx="322">
                  <c:v>198.64</c:v>
                </c:pt>
                <c:pt idx="323">
                  <c:v>190.75</c:v>
                </c:pt>
                <c:pt idx="324">
                  <c:v>194.22</c:v>
                </c:pt>
                <c:pt idx="325">
                  <c:v>195.61</c:v>
                </c:pt>
                <c:pt idx="326">
                  <c:v>196.63</c:v>
                </c:pt>
                <c:pt idx="327">
                  <c:v>183.68</c:v>
                </c:pt>
                <c:pt idx="328">
                  <c:v>175.62</c:v>
                </c:pt>
                <c:pt idx="329">
                  <c:v>164.24</c:v>
                </c:pt>
                <c:pt idx="330">
                  <c:v>163.54499999999999</c:v>
                </c:pt>
                <c:pt idx="331">
                  <c:v>169.22</c:v>
                </c:pt>
                <c:pt idx="332">
                  <c:v>160.91</c:v>
                </c:pt>
                <c:pt idx="333">
                  <c:v>163.87</c:v>
                </c:pt>
                <c:pt idx="334">
                  <c:v>163.87</c:v>
                </c:pt>
                <c:pt idx="335">
                  <c:v>157.02500000000001</c:v>
                </c:pt>
                <c:pt idx="336">
                  <c:v>155.74</c:v>
                </c:pt>
                <c:pt idx="337">
                  <c:v>158.74</c:v>
                </c:pt>
                <c:pt idx="338">
                  <c:v>170.22499999999999</c:v>
                </c:pt>
                <c:pt idx="339">
                  <c:v>169.3</c:v>
                </c:pt>
                <c:pt idx="340">
                  <c:v>160.68</c:v>
                </c:pt>
                <c:pt idx="341">
                  <c:v>163.93</c:v>
                </c:pt>
                <c:pt idx="342">
                  <c:v>161.29</c:v>
                </c:pt>
                <c:pt idx="343">
                  <c:v>160.04499999999999</c:v>
                </c:pt>
                <c:pt idx="344">
                  <c:v>160.04499999999999</c:v>
                </c:pt>
                <c:pt idx="345">
                  <c:v>168.07</c:v>
                </c:pt>
                <c:pt idx="346">
                  <c:v>169.74</c:v>
                </c:pt>
                <c:pt idx="347">
                  <c:v>172.17</c:v>
                </c:pt>
                <c:pt idx="348">
                  <c:v>170.87</c:v>
                </c:pt>
                <c:pt idx="349">
                  <c:v>162.82</c:v>
                </c:pt>
                <c:pt idx="350">
                  <c:v>163.31</c:v>
                </c:pt>
                <c:pt idx="351">
                  <c:v>163.51</c:v>
                </c:pt>
                <c:pt idx="352">
                  <c:v>157.93</c:v>
                </c:pt>
                <c:pt idx="353">
                  <c:v>164.66</c:v>
                </c:pt>
                <c:pt idx="354">
                  <c:v>167.13</c:v>
                </c:pt>
                <c:pt idx="355">
                  <c:v>175.63</c:v>
                </c:pt>
                <c:pt idx="356">
                  <c:v>183.16</c:v>
                </c:pt>
                <c:pt idx="357">
                  <c:v>183.18</c:v>
                </c:pt>
                <c:pt idx="358">
                  <c:v>169.31</c:v>
                </c:pt>
                <c:pt idx="359">
                  <c:v>166.62</c:v>
                </c:pt>
                <c:pt idx="360">
                  <c:v>159.35</c:v>
                </c:pt>
                <c:pt idx="361">
                  <c:v>169.41</c:v>
                </c:pt>
                <c:pt idx="362">
                  <c:v>160.72</c:v>
                </c:pt>
                <c:pt idx="363">
                  <c:v>159.13</c:v>
                </c:pt>
                <c:pt idx="364">
                  <c:v>159.87</c:v>
                </c:pt>
                <c:pt idx="365">
                  <c:v>160.19</c:v>
                </c:pt>
                <c:pt idx="366">
                  <c:v>168.68</c:v>
                </c:pt>
                <c:pt idx="367">
                  <c:v>170.65</c:v>
                </c:pt>
                <c:pt idx="368">
                  <c:v>167.20500000000001</c:v>
                </c:pt>
                <c:pt idx="369">
                  <c:v>170.26</c:v>
                </c:pt>
                <c:pt idx="370">
                  <c:v>168.55</c:v>
                </c:pt>
                <c:pt idx="371">
                  <c:v>178.3</c:v>
                </c:pt>
                <c:pt idx="372">
                  <c:v>177.32</c:v>
                </c:pt>
                <c:pt idx="373">
                  <c:v>180.41</c:v>
                </c:pt>
                <c:pt idx="374">
                  <c:v>180.78</c:v>
                </c:pt>
                <c:pt idx="375">
                  <c:v>179.59</c:v>
                </c:pt>
                <c:pt idx="376">
                  <c:v>174.78</c:v>
                </c:pt>
                <c:pt idx="377">
                  <c:v>174.49</c:v>
                </c:pt>
                <c:pt idx="378">
                  <c:v>167.97</c:v>
                </c:pt>
                <c:pt idx="379">
                  <c:v>163.08000000000001</c:v>
                </c:pt>
                <c:pt idx="380">
                  <c:v>161.12</c:v>
                </c:pt>
                <c:pt idx="381">
                  <c:v>163.29</c:v>
                </c:pt>
                <c:pt idx="382">
                  <c:v>168.71</c:v>
                </c:pt>
                <c:pt idx="383">
                  <c:v>161.91</c:v>
                </c:pt>
                <c:pt idx="384">
                  <c:v>159.16</c:v>
                </c:pt>
                <c:pt idx="385">
                  <c:v>157.19999999999999</c:v>
                </c:pt>
                <c:pt idx="386">
                  <c:v>162.93</c:v>
                </c:pt>
                <c:pt idx="387">
                  <c:v>165.49</c:v>
                </c:pt>
                <c:pt idx="388">
                  <c:v>160.37</c:v>
                </c:pt>
                <c:pt idx="389">
                  <c:v>160.37</c:v>
                </c:pt>
                <c:pt idx="390">
                  <c:v>158.44999999999999</c:v>
                </c:pt>
                <c:pt idx="391">
                  <c:v>160.29</c:v>
                </c:pt>
                <c:pt idx="392">
                  <c:v>162.13</c:v>
                </c:pt>
                <c:pt idx="393">
                  <c:v>169.28</c:v>
                </c:pt>
                <c:pt idx="394">
                  <c:v>168.94</c:v>
                </c:pt>
                <c:pt idx="395">
                  <c:v>152.99</c:v>
                </c:pt>
                <c:pt idx="396">
                  <c:v>151.76</c:v>
                </c:pt>
                <c:pt idx="397">
                  <c:v>149.59</c:v>
                </c:pt>
                <c:pt idx="398">
                  <c:v>146.47999999999999</c:v>
                </c:pt>
                <c:pt idx="399">
                  <c:v>148.01</c:v>
                </c:pt>
                <c:pt idx="400">
                  <c:v>146.02000000000001</c:v>
                </c:pt>
                <c:pt idx="401">
                  <c:v>142.05000000000001</c:v>
                </c:pt>
                <c:pt idx="402">
                  <c:v>142.82</c:v>
                </c:pt>
                <c:pt idx="403">
                  <c:v>140.34</c:v>
                </c:pt>
                <c:pt idx="404">
                  <c:v>136.29</c:v>
                </c:pt>
                <c:pt idx="405">
                  <c:v>134.38999999999999</c:v>
                </c:pt>
                <c:pt idx="406">
                  <c:v>141.59</c:v>
                </c:pt>
                <c:pt idx="407">
                  <c:v>136.34</c:v>
                </c:pt>
                <c:pt idx="408">
                  <c:v>135.78</c:v>
                </c:pt>
                <c:pt idx="409">
                  <c:v>138.49</c:v>
                </c:pt>
                <c:pt idx="410">
                  <c:v>140.26</c:v>
                </c:pt>
                <c:pt idx="411">
                  <c:v>138.69999999999999</c:v>
                </c:pt>
                <c:pt idx="412">
                  <c:v>139.01</c:v>
                </c:pt>
                <c:pt idx="413">
                  <c:v>133.49</c:v>
                </c:pt>
                <c:pt idx="414">
                  <c:v>133.71</c:v>
                </c:pt>
                <c:pt idx="415">
                  <c:v>128.5</c:v>
                </c:pt>
                <c:pt idx="416">
                  <c:v>127.45</c:v>
                </c:pt>
                <c:pt idx="417">
                  <c:v>130.26</c:v>
                </c:pt>
                <c:pt idx="418">
                  <c:v>126.83</c:v>
                </c:pt>
                <c:pt idx="419">
                  <c:v>134.09</c:v>
                </c:pt>
                <c:pt idx="420">
                  <c:v>132.62</c:v>
                </c:pt>
                <c:pt idx="421">
                  <c:v>133.26</c:v>
                </c:pt>
                <c:pt idx="422">
                  <c:v>131.5</c:v>
                </c:pt>
                <c:pt idx="423">
                  <c:v>129.99</c:v>
                </c:pt>
                <c:pt idx="424">
                  <c:v>129.72</c:v>
                </c:pt>
                <c:pt idx="425">
                  <c:v>137.43</c:v>
                </c:pt>
                <c:pt idx="426">
                  <c:v>129.96</c:v>
                </c:pt>
                <c:pt idx="427">
                  <c:v>97.78</c:v>
                </c:pt>
                <c:pt idx="428">
                  <c:v>99.14</c:v>
                </c:pt>
                <c:pt idx="429">
                  <c:v>93.12</c:v>
                </c:pt>
                <c:pt idx="430">
                  <c:v>95.16</c:v>
                </c:pt>
                <c:pt idx="431">
                  <c:v>90.53</c:v>
                </c:pt>
                <c:pt idx="432">
                  <c:v>88.9</c:v>
                </c:pt>
                <c:pt idx="433">
                  <c:v>90.79</c:v>
                </c:pt>
                <c:pt idx="434">
                  <c:v>96.81</c:v>
                </c:pt>
                <c:pt idx="435">
                  <c:v>96.5</c:v>
                </c:pt>
                <c:pt idx="436">
                  <c:v>101.44</c:v>
                </c:pt>
                <c:pt idx="437">
                  <c:v>111.82</c:v>
                </c:pt>
                <c:pt idx="438">
                  <c:v>113.05</c:v>
                </c:pt>
                <c:pt idx="439">
                  <c:v>114.21</c:v>
                </c:pt>
                <c:pt idx="440">
                  <c:v>117.1</c:v>
                </c:pt>
                <c:pt idx="441">
                  <c:v>113.2</c:v>
                </c:pt>
                <c:pt idx="442">
                  <c:v>111.44</c:v>
                </c:pt>
                <c:pt idx="443">
                  <c:v>112.08</c:v>
                </c:pt>
                <c:pt idx="444">
                  <c:v>109.795</c:v>
                </c:pt>
                <c:pt idx="445">
                  <c:v>111.56</c:v>
                </c:pt>
                <c:pt idx="446">
                  <c:v>112.26</c:v>
                </c:pt>
                <c:pt idx="447">
                  <c:v>112.26</c:v>
                </c:pt>
                <c:pt idx="448">
                  <c:v>111.44</c:v>
                </c:pt>
                <c:pt idx="449">
                  <c:v>108.9</c:v>
                </c:pt>
                <c:pt idx="450">
                  <c:v>109.44</c:v>
                </c:pt>
                <c:pt idx="451">
                  <c:v>118.1</c:v>
                </c:pt>
                <c:pt idx="452">
                  <c:v>120.5</c:v>
                </c:pt>
                <c:pt idx="453">
                  <c:v>123.46</c:v>
                </c:pt>
                <c:pt idx="454">
                  <c:v>122.52</c:v>
                </c:pt>
                <c:pt idx="455">
                  <c:v>114.07</c:v>
                </c:pt>
                <c:pt idx="456">
                  <c:v>113.92</c:v>
                </c:pt>
                <c:pt idx="457">
                  <c:v>115.3</c:v>
                </c:pt>
                <c:pt idx="458">
                  <c:v>115.88</c:v>
                </c:pt>
                <c:pt idx="459">
                  <c:v>114.72</c:v>
                </c:pt>
                <c:pt idx="460">
                  <c:v>120.15</c:v>
                </c:pt>
                <c:pt idx="461">
                  <c:v>121.59</c:v>
                </c:pt>
                <c:pt idx="462">
                  <c:v>116.26</c:v>
                </c:pt>
                <c:pt idx="463">
                  <c:v>119.33</c:v>
                </c:pt>
                <c:pt idx="464">
                  <c:v>114.48</c:v>
                </c:pt>
                <c:pt idx="465">
                  <c:v>117.07</c:v>
                </c:pt>
                <c:pt idx="466">
                  <c:v>119.78</c:v>
                </c:pt>
                <c:pt idx="467">
                  <c:v>117.14</c:v>
                </c:pt>
                <c:pt idx="468">
                  <c:v>118.01</c:v>
                </c:pt>
                <c:pt idx="469">
                  <c:v>118.01</c:v>
                </c:pt>
                <c:pt idx="470">
                  <c:v>116.82</c:v>
                </c:pt>
                <c:pt idx="471">
                  <c:v>115.63</c:v>
                </c:pt>
                <c:pt idx="472">
                  <c:v>120.23</c:v>
                </c:pt>
                <c:pt idx="473">
                  <c:v>120.37</c:v>
                </c:pt>
                <c:pt idx="474">
                  <c:v>120.37</c:v>
                </c:pt>
                <c:pt idx="475">
                  <c:v>124.72499999999999</c:v>
                </c:pt>
                <c:pt idx="476">
                  <c:v>127.37</c:v>
                </c:pt>
                <c:pt idx="477">
                  <c:v>126.95</c:v>
                </c:pt>
                <c:pt idx="478">
                  <c:v>130.03</c:v>
                </c:pt>
                <c:pt idx="479">
                  <c:v>129.48500000000001</c:v>
                </c:pt>
                <c:pt idx="480">
                  <c:v>132.86000000000001</c:v>
                </c:pt>
                <c:pt idx="481">
                  <c:v>132.9</c:v>
                </c:pt>
                <c:pt idx="482">
                  <c:v>136.69999999999999</c:v>
                </c:pt>
                <c:pt idx="483">
                  <c:v>136.93</c:v>
                </c:pt>
                <c:pt idx="484">
                  <c:v>136.93</c:v>
                </c:pt>
                <c:pt idx="485">
                  <c:v>135.26</c:v>
                </c:pt>
                <c:pt idx="486">
                  <c:v>132.97999999999999</c:v>
                </c:pt>
                <c:pt idx="487">
                  <c:v>136.12</c:v>
                </c:pt>
                <c:pt idx="488">
                  <c:v>139.27000000000001</c:v>
                </c:pt>
                <c:pt idx="489">
                  <c:v>143.26</c:v>
                </c:pt>
                <c:pt idx="490">
                  <c:v>143.25</c:v>
                </c:pt>
                <c:pt idx="491">
                  <c:v>141.38999999999999</c:v>
                </c:pt>
                <c:pt idx="492">
                  <c:v>147.25</c:v>
                </c:pt>
                <c:pt idx="493">
                  <c:v>151.72999999999999</c:v>
                </c:pt>
                <c:pt idx="494">
                  <c:v>146.97</c:v>
                </c:pt>
                <c:pt idx="495">
                  <c:v>148.96</c:v>
                </c:pt>
                <c:pt idx="496">
                  <c:v>153.08000000000001</c:v>
                </c:pt>
                <c:pt idx="497">
                  <c:v>188.81</c:v>
                </c:pt>
                <c:pt idx="498">
                  <c:v>186.51</c:v>
                </c:pt>
                <c:pt idx="499">
                  <c:v>186.09</c:v>
                </c:pt>
                <c:pt idx="500">
                  <c:v>191.58</c:v>
                </c:pt>
                <c:pt idx="501">
                  <c:v>183.61</c:v>
                </c:pt>
                <c:pt idx="502">
                  <c:v>177.88</c:v>
                </c:pt>
                <c:pt idx="503">
                  <c:v>174.12</c:v>
                </c:pt>
                <c:pt idx="504">
                  <c:v>179.2</c:v>
                </c:pt>
                <c:pt idx="505">
                  <c:v>179.47</c:v>
                </c:pt>
                <c:pt idx="506">
                  <c:v>177.09</c:v>
                </c:pt>
                <c:pt idx="507">
                  <c:v>172.42</c:v>
                </c:pt>
                <c:pt idx="508">
                  <c:v>172.98</c:v>
                </c:pt>
                <c:pt idx="509">
                  <c:v>172.98</c:v>
                </c:pt>
                <c:pt idx="510">
                  <c:v>172.03</c:v>
                </c:pt>
                <c:pt idx="511">
                  <c:v>171.08</c:v>
                </c:pt>
                <c:pt idx="512">
                  <c:v>172.08</c:v>
                </c:pt>
                <c:pt idx="513">
                  <c:v>170.39</c:v>
                </c:pt>
                <c:pt idx="514">
                  <c:v>169.55</c:v>
                </c:pt>
                <c:pt idx="515">
                  <c:v>174.91</c:v>
                </c:pt>
                <c:pt idx="516">
                  <c:v>173.43</c:v>
                </c:pt>
                <c:pt idx="517">
                  <c:v>174.51</c:v>
                </c:pt>
                <c:pt idx="518">
                  <c:v>185.22</c:v>
                </c:pt>
                <c:pt idx="519">
                  <c:v>184.84</c:v>
                </c:pt>
                <c:pt idx="520">
                  <c:v>184.42</c:v>
                </c:pt>
                <c:pt idx="521">
                  <c:v>184.98</c:v>
                </c:pt>
                <c:pt idx="522">
                  <c:v>181.8</c:v>
                </c:pt>
                <c:pt idx="523">
                  <c:v>179.38</c:v>
                </c:pt>
                <c:pt idx="524">
                  <c:v>180.92</c:v>
                </c:pt>
                <c:pt idx="525">
                  <c:v>194.29</c:v>
                </c:pt>
                <c:pt idx="526">
                  <c:v>197.78</c:v>
                </c:pt>
                <c:pt idx="527">
                  <c:v>204.94</c:v>
                </c:pt>
                <c:pt idx="528">
                  <c:v>195.8</c:v>
                </c:pt>
                <c:pt idx="529">
                  <c:v>197.83</c:v>
                </c:pt>
                <c:pt idx="530">
                  <c:v>202.2</c:v>
                </c:pt>
                <c:pt idx="531">
                  <c:v>199.85</c:v>
                </c:pt>
                <c:pt idx="532">
                  <c:v>204.44</c:v>
                </c:pt>
                <c:pt idx="533">
                  <c:v>205.98</c:v>
                </c:pt>
                <c:pt idx="534">
                  <c:v>202.62</c:v>
                </c:pt>
                <c:pt idx="535">
                  <c:v>200.74</c:v>
                </c:pt>
                <c:pt idx="536">
                  <c:v>205.35</c:v>
                </c:pt>
                <c:pt idx="537">
                  <c:v>207.87</c:v>
                </c:pt>
                <c:pt idx="538">
                  <c:v>211.98</c:v>
                </c:pt>
                <c:pt idx="539">
                  <c:v>213.12</c:v>
                </c:pt>
                <c:pt idx="540">
                  <c:v>214.73</c:v>
                </c:pt>
                <c:pt idx="541">
                  <c:v>211.5</c:v>
                </c:pt>
                <c:pt idx="542">
                  <c:v>216.11</c:v>
                </c:pt>
                <c:pt idx="543">
                  <c:v>216.11</c:v>
                </c:pt>
                <c:pt idx="544">
                  <c:v>214.75</c:v>
                </c:pt>
                <c:pt idx="545">
                  <c:v>213.87</c:v>
                </c:pt>
                <c:pt idx="546">
                  <c:v>213.99</c:v>
                </c:pt>
                <c:pt idx="547">
                  <c:v>220.31</c:v>
                </c:pt>
                <c:pt idx="548">
                  <c:v>221.52</c:v>
                </c:pt>
                <c:pt idx="549">
                  <c:v>218.83</c:v>
                </c:pt>
                <c:pt idx="550">
                  <c:v>217.87</c:v>
                </c:pt>
                <c:pt idx="551">
                  <c:v>215.7</c:v>
                </c:pt>
                <c:pt idx="552">
                  <c:v>212.94</c:v>
                </c:pt>
                <c:pt idx="553">
                  <c:v>212.89</c:v>
                </c:pt>
                <c:pt idx="554">
                  <c:v>212.83</c:v>
                </c:pt>
                <c:pt idx="555">
                  <c:v>207.46</c:v>
                </c:pt>
                <c:pt idx="556">
                  <c:v>209.36</c:v>
                </c:pt>
                <c:pt idx="557">
                  <c:v>238.54</c:v>
                </c:pt>
                <c:pt idx="558">
                  <c:v>240.31</c:v>
                </c:pt>
                <c:pt idx="559">
                  <c:v>243.14</c:v>
                </c:pt>
                <c:pt idx="560">
                  <c:v>239.15</c:v>
                </c:pt>
                <c:pt idx="561">
                  <c:v>237.2</c:v>
                </c:pt>
                <c:pt idx="562">
                  <c:v>233.44</c:v>
                </c:pt>
                <c:pt idx="563">
                  <c:v>232.62</c:v>
                </c:pt>
                <c:pt idx="564">
                  <c:v>233.24</c:v>
                </c:pt>
                <c:pt idx="565">
                  <c:v>233.39</c:v>
                </c:pt>
                <c:pt idx="566">
                  <c:v>233</c:v>
                </c:pt>
                <c:pt idx="567">
                  <c:v>235.71</c:v>
                </c:pt>
                <c:pt idx="568">
                  <c:v>233.78</c:v>
                </c:pt>
                <c:pt idx="569">
                  <c:v>238.62</c:v>
                </c:pt>
                <c:pt idx="570">
                  <c:v>238.8</c:v>
                </c:pt>
                <c:pt idx="571">
                  <c:v>242.28</c:v>
                </c:pt>
                <c:pt idx="572">
                  <c:v>246.87</c:v>
                </c:pt>
                <c:pt idx="573">
                  <c:v>245.62</c:v>
                </c:pt>
                <c:pt idx="574">
                  <c:v>248.28</c:v>
                </c:pt>
                <c:pt idx="575">
                  <c:v>246.88</c:v>
                </c:pt>
                <c:pt idx="576">
                  <c:v>249.15</c:v>
                </c:pt>
                <c:pt idx="577">
                  <c:v>252.68</c:v>
                </c:pt>
                <c:pt idx="578">
                  <c:v>262.02</c:v>
                </c:pt>
                <c:pt idx="579">
                  <c:v>262.02</c:v>
                </c:pt>
                <c:pt idx="580">
                  <c:v>262.52999999999997</c:v>
                </c:pt>
                <c:pt idx="581">
                  <c:v>264.68</c:v>
                </c:pt>
                <c:pt idx="582">
                  <c:v>272.58</c:v>
                </c:pt>
                <c:pt idx="583">
                  <c:v>272.58999999999997</c:v>
                </c:pt>
                <c:pt idx="584">
                  <c:v>271.43</c:v>
                </c:pt>
                <c:pt idx="585">
                  <c:v>271.10000000000002</c:v>
                </c:pt>
                <c:pt idx="586">
                  <c:v>263.64</c:v>
                </c:pt>
                <c:pt idx="587">
                  <c:v>264.69</c:v>
                </c:pt>
                <c:pt idx="588">
                  <c:v>264.97000000000003</c:v>
                </c:pt>
                <c:pt idx="589">
                  <c:v>271.3</c:v>
                </c:pt>
                <c:pt idx="590">
                  <c:v>271.32</c:v>
                </c:pt>
                <c:pt idx="591">
                  <c:v>273.33999999999997</c:v>
                </c:pt>
                <c:pt idx="592">
                  <c:v>281.51</c:v>
                </c:pt>
                <c:pt idx="593">
                  <c:v>281.19</c:v>
                </c:pt>
                <c:pt idx="594">
                  <c:v>281.19</c:v>
                </c:pt>
                <c:pt idx="595">
                  <c:v>284.52</c:v>
                </c:pt>
                <c:pt idx="596">
                  <c:v>281.64999999999998</c:v>
                </c:pt>
                <c:pt idx="597">
                  <c:v>284.86</c:v>
                </c:pt>
                <c:pt idx="598">
                  <c:v>288.67</c:v>
                </c:pt>
                <c:pt idx="599">
                  <c:v>278.44</c:v>
                </c:pt>
                <c:pt idx="600">
                  <c:v>286.95999999999998</c:v>
                </c:pt>
                <c:pt idx="601">
                  <c:v>285.02999999999997</c:v>
                </c:pt>
                <c:pt idx="602">
                  <c:v>281.60000000000002</c:v>
                </c:pt>
                <c:pt idx="603">
                  <c:v>286.98</c:v>
                </c:pt>
                <c:pt idx="604">
                  <c:v>286</c:v>
                </c:pt>
                <c:pt idx="605">
                  <c:v>286</c:v>
                </c:pt>
                <c:pt idx="606">
                  <c:v>294.27</c:v>
                </c:pt>
                <c:pt idx="607">
                  <c:v>291.55</c:v>
                </c:pt>
                <c:pt idx="608">
                  <c:v>290.47000000000003</c:v>
                </c:pt>
                <c:pt idx="609">
                  <c:v>294.02999999999997</c:v>
                </c:pt>
                <c:pt idx="610">
                  <c:v>298.27</c:v>
                </c:pt>
                <c:pt idx="611">
                  <c:v>309.35000000000002</c:v>
                </c:pt>
                <c:pt idx="612">
                  <c:v>313.47000000000003</c:v>
                </c:pt>
                <c:pt idx="613">
                  <c:v>308.82</c:v>
                </c:pt>
                <c:pt idx="614">
                  <c:v>310.45</c:v>
                </c:pt>
                <c:pt idx="615">
                  <c:v>312.13</c:v>
                </c:pt>
                <c:pt idx="616">
                  <c:v>316.11</c:v>
                </c:pt>
                <c:pt idx="617">
                  <c:v>302.62</c:v>
                </c:pt>
                <c:pt idx="618">
                  <c:v>294.33999999999997</c:v>
                </c:pt>
                <c:pt idx="619">
                  <c:v>291.39</c:v>
                </c:pt>
                <c:pt idx="620">
                  <c:v>294.73</c:v>
                </c:pt>
                <c:pt idx="621">
                  <c:v>298.61</c:v>
                </c:pt>
                <c:pt idx="622">
                  <c:v>311.77</c:v>
                </c:pt>
                <c:pt idx="623">
                  <c:v>325.27</c:v>
                </c:pt>
                <c:pt idx="624">
                  <c:v>318.49</c:v>
                </c:pt>
                <c:pt idx="625">
                  <c:v>322.72000000000003</c:v>
                </c:pt>
                <c:pt idx="626">
                  <c:v>314.77</c:v>
                </c:pt>
                <c:pt idx="627">
                  <c:v>313.32</c:v>
                </c:pt>
                <c:pt idx="628">
                  <c:v>310.42</c:v>
                </c:pt>
                <c:pt idx="629">
                  <c:v>316.95</c:v>
                </c:pt>
                <c:pt idx="630">
                  <c:v>312.86</c:v>
                </c:pt>
                <c:pt idx="631">
                  <c:v>305.39999999999998</c:v>
                </c:pt>
                <c:pt idx="632">
                  <c:v>305.77999999999997</c:v>
                </c:pt>
                <c:pt idx="633">
                  <c:v>301.54000000000002</c:v>
                </c:pt>
                <c:pt idx="634">
                  <c:v>306.2</c:v>
                </c:pt>
                <c:pt idx="635">
                  <c:v>301.93</c:v>
                </c:pt>
                <c:pt idx="636">
                  <c:v>294.32</c:v>
                </c:pt>
                <c:pt idx="637">
                  <c:v>285.05</c:v>
                </c:pt>
                <c:pt idx="638">
                  <c:v>283.27999999999997</c:v>
                </c:pt>
                <c:pt idx="639">
                  <c:v>289.88</c:v>
                </c:pt>
                <c:pt idx="640">
                  <c:v>287.64999999999998</c:v>
                </c:pt>
                <c:pt idx="641">
                  <c:v>293.92</c:v>
                </c:pt>
                <c:pt idx="642">
                  <c:v>286.87</c:v>
                </c:pt>
                <c:pt idx="643">
                  <c:v>285.36</c:v>
                </c:pt>
                <c:pt idx="644">
                  <c:v>290.36</c:v>
                </c:pt>
                <c:pt idx="645">
                  <c:v>297.92</c:v>
                </c:pt>
                <c:pt idx="646">
                  <c:v>295.08</c:v>
                </c:pt>
                <c:pt idx="647">
                  <c:v>296.13</c:v>
                </c:pt>
                <c:pt idx="648">
                  <c:v>296.30500000000001</c:v>
                </c:pt>
                <c:pt idx="649">
                  <c:v>296.30500000000001</c:v>
                </c:pt>
                <c:pt idx="650">
                  <c:v>300.08499999999998</c:v>
                </c:pt>
                <c:pt idx="651">
                  <c:v>299.17</c:v>
                </c:pt>
                <c:pt idx="652">
                  <c:v>299</c:v>
                </c:pt>
                <c:pt idx="653">
                  <c:v>297.66000000000003</c:v>
                </c:pt>
                <c:pt idx="654">
                  <c:v>307.56</c:v>
                </c:pt>
                <c:pt idx="655">
                  <c:v>301.75</c:v>
                </c:pt>
                <c:pt idx="656">
                  <c:v>305.08</c:v>
                </c:pt>
                <c:pt idx="657">
                  <c:v>311.74</c:v>
                </c:pt>
                <c:pt idx="658">
                  <c:v>300.22000000000003</c:v>
                </c:pt>
                <c:pt idx="659">
                  <c:v>302.64</c:v>
                </c:pt>
                <c:pt idx="660">
                  <c:v>304.88</c:v>
                </c:pt>
                <c:pt idx="661">
                  <c:v>299.63</c:v>
                </c:pt>
                <c:pt idx="662">
                  <c:v>295.68</c:v>
                </c:pt>
                <c:pt idx="663">
                  <c:v>299.26</c:v>
                </c:pt>
                <c:pt idx="664">
                  <c:v>300.82</c:v>
                </c:pt>
                <c:pt idx="665">
                  <c:v>299.08999999999997</c:v>
                </c:pt>
                <c:pt idx="666">
                  <c:v>297.66000000000003</c:v>
                </c:pt>
                <c:pt idx="667">
                  <c:v>303.98</c:v>
                </c:pt>
                <c:pt idx="668">
                  <c:v>300</c:v>
                </c:pt>
                <c:pt idx="669">
                  <c:v>306.79000000000002</c:v>
                </c:pt>
                <c:pt idx="670">
                  <c:v>300.56</c:v>
                </c:pt>
                <c:pt idx="671">
                  <c:v>305.60000000000002</c:v>
                </c:pt>
                <c:pt idx="672">
                  <c:v>304.72000000000003</c:v>
                </c:pt>
                <c:pt idx="673">
                  <c:v>315.41000000000003</c:v>
                </c:pt>
                <c:pt idx="674">
                  <c:v>318.23</c:v>
                </c:pt>
                <c:pt idx="675">
                  <c:v>321.77999999999997</c:v>
                </c:pt>
                <c:pt idx="676">
                  <c:v>327.84</c:v>
                </c:pt>
                <c:pt idx="677">
                  <c:v>324.06</c:v>
                </c:pt>
                <c:pt idx="678">
                  <c:v>314.60000000000002</c:v>
                </c:pt>
                <c:pt idx="679">
                  <c:v>321.16000000000003</c:v>
                </c:pt>
                <c:pt idx="680">
                  <c:v>324.22000000000003</c:v>
                </c:pt>
                <c:pt idx="681">
                  <c:v>317.07</c:v>
                </c:pt>
                <c:pt idx="682">
                  <c:v>312.74</c:v>
                </c:pt>
                <c:pt idx="683">
                  <c:v>308.68</c:v>
                </c:pt>
                <c:pt idx="684">
                  <c:v>314.05</c:v>
                </c:pt>
                <c:pt idx="685">
                  <c:v>312.62</c:v>
                </c:pt>
                <c:pt idx="686">
                  <c:v>299.565</c:v>
                </c:pt>
                <c:pt idx="687">
                  <c:v>288.17</c:v>
                </c:pt>
                <c:pt idx="688">
                  <c:v>296.77</c:v>
                </c:pt>
                <c:pt idx="689">
                  <c:v>302.62</c:v>
                </c:pt>
                <c:pt idx="690">
                  <c:v>301.36</c:v>
                </c:pt>
                <c:pt idx="691">
                  <c:v>311.93</c:v>
                </c:pt>
                <c:pt idx="692">
                  <c:v>310.97000000000003</c:v>
                </c:pt>
                <c:pt idx="693">
                  <c:v>314.7</c:v>
                </c:pt>
                <c:pt idx="694">
                  <c:v>315.82</c:v>
                </c:pt>
                <c:pt idx="695">
                  <c:v>318.97000000000003</c:v>
                </c:pt>
                <c:pt idx="696">
                  <c:v>319.82</c:v>
                </c:pt>
                <c:pt idx="697">
                  <c:v>320.56</c:v>
                </c:pt>
                <c:pt idx="698">
                  <c:v>328.96</c:v>
                </c:pt>
                <c:pt idx="699">
                  <c:v>329.19</c:v>
                </c:pt>
                <c:pt idx="700">
                  <c:v>336.28</c:v>
                </c:pt>
                <c:pt idx="701">
                  <c:v>332.68</c:v>
                </c:pt>
                <c:pt idx="702">
                  <c:v>334.24</c:v>
                </c:pt>
                <c:pt idx="703">
                  <c:v>335.16500000000002</c:v>
                </c:pt>
                <c:pt idx="704">
                  <c:v>339.94</c:v>
                </c:pt>
                <c:pt idx="705">
                  <c:v>337.08</c:v>
                </c:pt>
                <c:pt idx="706">
                  <c:v>341.66</c:v>
                </c:pt>
                <c:pt idx="707">
                  <c:v>341.66</c:v>
                </c:pt>
                <c:pt idx="708">
                  <c:v>338.16</c:v>
                </c:pt>
                <c:pt idx="709">
                  <c:v>334.76</c:v>
                </c:pt>
                <c:pt idx="710">
                  <c:v>338.92</c:v>
                </c:pt>
                <c:pt idx="711">
                  <c:v>332.13</c:v>
                </c:pt>
                <c:pt idx="712">
                  <c:v>327.27</c:v>
                </c:pt>
                <c:pt idx="713">
                  <c:v>324.87</c:v>
                </c:pt>
                <c:pt idx="714">
                  <c:v>319.93</c:v>
                </c:pt>
                <c:pt idx="715">
                  <c:v>318.43</c:v>
                </c:pt>
                <c:pt idx="716">
                  <c:v>317.31</c:v>
                </c:pt>
                <c:pt idx="717">
                  <c:v>326.67</c:v>
                </c:pt>
                <c:pt idx="718">
                  <c:v>332.95</c:v>
                </c:pt>
                <c:pt idx="719">
                  <c:v>325.41000000000003</c:v>
                </c:pt>
                <c:pt idx="720">
                  <c:v>334.34</c:v>
                </c:pt>
                <c:pt idx="721">
                  <c:v>334.69</c:v>
                </c:pt>
                <c:pt idx="722">
                  <c:v>333.16</c:v>
                </c:pt>
                <c:pt idx="723">
                  <c:v>334.96</c:v>
                </c:pt>
                <c:pt idx="724">
                  <c:v>344.58</c:v>
                </c:pt>
                <c:pt idx="725">
                  <c:v>350.39</c:v>
                </c:pt>
                <c:pt idx="726">
                  <c:v>349.3</c:v>
                </c:pt>
                <c:pt idx="727">
                  <c:v>354.14</c:v>
                </c:pt>
                <c:pt idx="728">
                  <c:v>353.46</c:v>
                </c:pt>
                <c:pt idx="729">
                  <c:v>353.46</c:v>
                </c:pt>
                <c:pt idx="730">
                  <c:v>354.85</c:v>
                </c:pt>
                <c:pt idx="731">
                  <c:v>357.87</c:v>
                </c:pt>
                <c:pt idx="732">
                  <c:v>358.39</c:v>
                </c:pt>
                <c:pt idx="733">
                  <c:v>354.05</c:v>
                </c:pt>
                <c:pt idx="734">
                  <c:v>354.05</c:v>
                </c:pt>
                <c:pt idx="735">
                  <c:v>346.35</c:v>
                </c:pt>
                <c:pt idx="736">
                  <c:v>344.34</c:v>
                </c:pt>
                <c:pt idx="737">
                  <c:v>347.3</c:v>
                </c:pt>
                <c:pt idx="738">
                  <c:v>351.93</c:v>
                </c:pt>
                <c:pt idx="739">
                  <c:v>358.92</c:v>
                </c:pt>
                <c:pt idx="740">
                  <c:v>357.39</c:v>
                </c:pt>
                <c:pt idx="741">
                  <c:v>370.25</c:v>
                </c:pt>
                <c:pt idx="742">
                  <c:v>369.82</c:v>
                </c:pt>
                <c:pt idx="743">
                  <c:v>374.67</c:v>
                </c:pt>
                <c:pt idx="744">
                  <c:v>374.67</c:v>
                </c:pt>
                <c:pt idx="745">
                  <c:v>367.44</c:v>
                </c:pt>
                <c:pt idx="746">
                  <c:v>368.32</c:v>
                </c:pt>
                <c:pt idx="747">
                  <c:v>376.24</c:v>
                </c:pt>
                <c:pt idx="748">
                  <c:v>383.27</c:v>
                </c:pt>
                <c:pt idx="749">
                  <c:v>381.64</c:v>
                </c:pt>
                <c:pt idx="750">
                  <c:v>385.25</c:v>
                </c:pt>
                <c:pt idx="751">
                  <c:v>390.44</c:v>
                </c:pt>
                <c:pt idx="752">
                  <c:v>393.15</c:v>
                </c:pt>
                <c:pt idx="753">
                  <c:v>393.91</c:v>
                </c:pt>
                <c:pt idx="754">
                  <c:v>401.01</c:v>
                </c:pt>
                <c:pt idx="755">
                  <c:v>400.01</c:v>
                </c:pt>
                <c:pt idx="756">
                  <c:v>389.92</c:v>
                </c:pt>
                <c:pt idx="757">
                  <c:v>394.7</c:v>
                </c:pt>
                <c:pt idx="758">
                  <c:v>474.75</c:v>
                </c:pt>
                <c:pt idx="759">
                  <c:v>459.35</c:v>
                </c:pt>
                <c:pt idx="760">
                  <c:v>454.28</c:v>
                </c:pt>
                <c:pt idx="761">
                  <c:v>469.05500000000001</c:v>
                </c:pt>
                <c:pt idx="762">
                  <c:v>470.04</c:v>
                </c:pt>
                <c:pt idx="763">
                  <c:v>467.74</c:v>
                </c:pt>
                <c:pt idx="764">
                  <c:v>468.99</c:v>
                </c:pt>
                <c:pt idx="765">
                  <c:v>459.79</c:v>
                </c:pt>
                <c:pt idx="766">
                  <c:v>473.9</c:v>
                </c:pt>
                <c:pt idx="767">
                  <c:v>483.94</c:v>
                </c:pt>
                <c:pt idx="768">
                  <c:v>473.2</c:v>
                </c:pt>
                <c:pt idx="769">
                  <c:v>473.2</c:v>
                </c:pt>
                <c:pt idx="770">
                  <c:v>471.44</c:v>
                </c:pt>
                <c:pt idx="771">
                  <c:v>468.07</c:v>
                </c:pt>
                <c:pt idx="772">
                  <c:v>486.19</c:v>
                </c:pt>
                <c:pt idx="773">
                  <c:v>484.1</c:v>
                </c:pt>
                <c:pt idx="774">
                  <c:v>481.78</c:v>
                </c:pt>
                <c:pt idx="775">
                  <c:v>487.11</c:v>
                </c:pt>
                <c:pt idx="776">
                  <c:v>483.76</c:v>
                </c:pt>
                <c:pt idx="777">
                  <c:v>490.02</c:v>
                </c:pt>
                <c:pt idx="778">
                  <c:v>502.57</c:v>
                </c:pt>
                <c:pt idx="779">
                  <c:v>497.99</c:v>
                </c:pt>
                <c:pt idx="780">
                  <c:v>490.36</c:v>
                </c:pt>
                <c:pt idx="781">
                  <c:v>496.26</c:v>
                </c:pt>
                <c:pt idx="782">
                  <c:v>512.33000000000004</c:v>
                </c:pt>
                <c:pt idx="783">
                  <c:v>505.94</c:v>
                </c:pt>
                <c:pt idx="784">
                  <c:v>483.73</c:v>
                </c:pt>
                <c:pt idx="785">
                  <c:v>499.63499999999999</c:v>
                </c:pt>
                <c:pt idx="786">
                  <c:v>495.55</c:v>
                </c:pt>
                <c:pt idx="787">
                  <c:v>491.57</c:v>
                </c:pt>
                <c:pt idx="788">
                  <c:v>484.29</c:v>
                </c:pt>
                <c:pt idx="789">
                  <c:v>497.35</c:v>
                </c:pt>
                <c:pt idx="790">
                  <c:v>496.17</c:v>
                </c:pt>
                <c:pt idx="791">
                  <c:v>505.44</c:v>
                </c:pt>
                <c:pt idx="792">
                  <c:v>507.78</c:v>
                </c:pt>
                <c:pt idx="793">
                  <c:v>509.61500000000001</c:v>
                </c:pt>
                <c:pt idx="794">
                  <c:v>502.9</c:v>
                </c:pt>
                <c:pt idx="795">
                  <c:v>495.95</c:v>
                </c:pt>
                <c:pt idx="796">
                  <c:v>493.92</c:v>
                </c:pt>
                <c:pt idx="797">
                  <c:v>486.11</c:v>
                </c:pt>
                <c:pt idx="798">
                  <c:v>486.11</c:v>
                </c:pt>
                <c:pt idx="799">
                  <c:v>491.68</c:v>
                </c:pt>
                <c:pt idx="800">
                  <c:v>497.4</c:v>
                </c:pt>
                <c:pt idx="801">
                  <c:v>506.81</c:v>
                </c:pt>
                <c:pt idx="802">
                  <c:v>510.82</c:v>
                </c:pt>
                <c:pt idx="803">
                  <c:v>527.55999999999995</c:v>
                </c:pt>
                <c:pt idx="804">
                  <c:v>519.09</c:v>
                </c:pt>
                <c:pt idx="805">
                  <c:v>516.9</c:v>
                </c:pt>
                <c:pt idx="806">
                  <c:v>519.74</c:v>
                </c:pt>
                <c:pt idx="807">
                  <c:v>523.33000000000004</c:v>
                </c:pt>
                <c:pt idx="808">
                  <c:v>511.7</c:v>
                </c:pt>
                <c:pt idx="809">
                  <c:v>500.37</c:v>
                </c:pt>
                <c:pt idx="810">
                  <c:v>500.22500000000002</c:v>
                </c:pt>
                <c:pt idx="811">
                  <c:v>494.14</c:v>
                </c:pt>
                <c:pt idx="812">
                  <c:v>502.06</c:v>
                </c:pt>
                <c:pt idx="813">
                  <c:v>481.08</c:v>
                </c:pt>
                <c:pt idx="814">
                  <c:v>481.64</c:v>
                </c:pt>
                <c:pt idx="815">
                  <c:v>495.58</c:v>
                </c:pt>
                <c:pt idx="816">
                  <c:v>493.72</c:v>
                </c:pt>
                <c:pt idx="817">
                  <c:v>441.24</c:v>
                </c:pt>
                <c:pt idx="818">
                  <c:v>443.26</c:v>
                </c:pt>
                <c:pt idx="819">
                  <c:v>432.63</c:v>
                </c:pt>
                <c:pt idx="820">
                  <c:v>430.02</c:v>
                </c:pt>
                <c:pt idx="821">
                  <c:v>439.07</c:v>
                </c:pt>
                <c:pt idx="822">
                  <c:v>441.64</c:v>
                </c:pt>
                <c:pt idx="823">
                  <c:v>452.08</c:v>
                </c:pt>
                <c:pt idx="824">
                  <c:v>465.62</c:v>
                </c:pt>
                <c:pt idx="825">
                  <c:v>468.3</c:v>
                </c:pt>
                <c:pt idx="826">
                  <c:v>472.41</c:v>
                </c:pt>
                <c:pt idx="827">
                  <c:v>475.3</c:v>
                </c:pt>
                <c:pt idx="828">
                  <c:v>476.08</c:v>
                </c:pt>
                <c:pt idx="829">
                  <c:v>468.41</c:v>
                </c:pt>
                <c:pt idx="830">
                  <c:v>471.92</c:v>
                </c:pt>
                <c:pt idx="831">
                  <c:v>481.6</c:v>
                </c:pt>
                <c:pt idx="832">
                  <c:v>473.13</c:v>
                </c:pt>
                <c:pt idx="833">
                  <c:v>472</c:v>
                </c:pt>
                <c:pt idx="834">
                  <c:v>468.7</c:v>
                </c:pt>
                <c:pt idx="835">
                  <c:v>464.7</c:v>
                </c:pt>
                <c:pt idx="836">
                  <c:v>467.28</c:v>
                </c:pt>
                <c:pt idx="837">
                  <c:v>466.02</c:v>
                </c:pt>
                <c:pt idx="838">
                  <c:v>478.18</c:v>
                </c:pt>
                <c:pt idx="839">
                  <c:v>478.18</c:v>
                </c:pt>
                <c:pt idx="840">
                  <c:v>480.06</c:v>
                </c:pt>
                <c:pt idx="841">
                  <c:v>474.57</c:v>
                </c:pt>
                <c:pt idx="842">
                  <c:v>467.03</c:v>
                </c:pt>
                <c:pt idx="843">
                  <c:v>467.29</c:v>
                </c:pt>
                <c:pt idx="844">
                  <c:v>477.5</c:v>
                </c:pt>
                <c:pt idx="845">
                  <c:v>477.17</c:v>
                </c:pt>
                <c:pt idx="846">
                  <c:v>495.04</c:v>
                </c:pt>
                <c:pt idx="847">
                  <c:v>493.57</c:v>
                </c:pt>
                <c:pt idx="848">
                  <c:v>492.95</c:v>
                </c:pt>
                <c:pt idx="849">
                  <c:v>502.51</c:v>
                </c:pt>
                <c:pt idx="850">
                  <c:v>507.505</c:v>
                </c:pt>
                <c:pt idx="851">
                  <c:v>508.77</c:v>
                </c:pt>
                <c:pt idx="852">
                  <c:v>504.43</c:v>
                </c:pt>
                <c:pt idx="853">
                  <c:v>504.22</c:v>
                </c:pt>
                <c:pt idx="854">
                  <c:v>506.54</c:v>
                </c:pt>
                <c:pt idx="855">
                  <c:v>499.12</c:v>
                </c:pt>
                <c:pt idx="856">
                  <c:v>499.12</c:v>
                </c:pt>
                <c:pt idx="857">
                  <c:v>501.85</c:v>
                </c:pt>
                <c:pt idx="858">
                  <c:v>494.78</c:v>
                </c:pt>
                <c:pt idx="859">
                  <c:v>498.85</c:v>
                </c:pt>
                <c:pt idx="860">
                  <c:v>510.6</c:v>
                </c:pt>
                <c:pt idx="861">
                  <c:v>513.38</c:v>
                </c:pt>
                <c:pt idx="862">
                  <c:v>518.98500000000001</c:v>
                </c:pt>
                <c:pt idx="863">
                  <c:v>503.99</c:v>
                </c:pt>
                <c:pt idx="864">
                  <c:v>504.59</c:v>
                </c:pt>
                <c:pt idx="865">
                  <c:v>509.44</c:v>
                </c:pt>
                <c:pt idx="866">
                  <c:v>510.09</c:v>
                </c:pt>
                <c:pt idx="867">
                  <c:v>510.09</c:v>
                </c:pt>
                <c:pt idx="868">
                  <c:v>540.14</c:v>
                </c:pt>
                <c:pt idx="869">
                  <c:v>529.28</c:v>
                </c:pt>
                <c:pt idx="870">
                  <c:v>529.99</c:v>
                </c:pt>
                <c:pt idx="871">
                  <c:v>534.65</c:v>
                </c:pt>
                <c:pt idx="872">
                  <c:v>513.29999999999995</c:v>
                </c:pt>
                <c:pt idx="873">
                  <c:v>498</c:v>
                </c:pt>
                <c:pt idx="874">
                  <c:v>496.25</c:v>
                </c:pt>
                <c:pt idx="875">
                  <c:v>489.64</c:v>
                </c:pt>
                <c:pt idx="876">
                  <c:v>462.13</c:v>
                </c:pt>
                <c:pt idx="877">
                  <c:v>476.08</c:v>
                </c:pt>
                <c:pt idx="878">
                  <c:v>477.11</c:v>
                </c:pt>
                <c:pt idx="879">
                  <c:v>487.21</c:v>
                </c:pt>
                <c:pt idx="880">
                  <c:v>488.72</c:v>
                </c:pt>
                <c:pt idx="881">
                  <c:v>461.32</c:v>
                </c:pt>
                <c:pt idx="882">
                  <c:v>453.5</c:v>
                </c:pt>
                <c:pt idx="883">
                  <c:v>465.5</c:v>
                </c:pt>
                <c:pt idx="884">
                  <c:v>465.9</c:v>
                </c:pt>
                <c:pt idx="885">
                  <c:v>463.31</c:v>
                </c:pt>
                <c:pt idx="886">
                  <c:v>474.74</c:v>
                </c:pt>
                <c:pt idx="887">
                  <c:v>497.73</c:v>
                </c:pt>
                <c:pt idx="888">
                  <c:v>488.25</c:v>
                </c:pt>
                <c:pt idx="889">
                  <c:v>475.52</c:v>
                </c:pt>
                <c:pt idx="890">
                  <c:v>494.32</c:v>
                </c:pt>
                <c:pt idx="891">
                  <c:v>488.26</c:v>
                </c:pt>
                <c:pt idx="892">
                  <c:v>509.41</c:v>
                </c:pt>
                <c:pt idx="893">
                  <c:v>517.75</c:v>
                </c:pt>
                <c:pt idx="894">
                  <c:v>516.19000000000005</c:v>
                </c:pt>
                <c:pt idx="895">
                  <c:v>528.36</c:v>
                </c:pt>
                <c:pt idx="896">
                  <c:v>526.66</c:v>
                </c:pt>
                <c:pt idx="897">
                  <c:v>537.23</c:v>
                </c:pt>
                <c:pt idx="898">
                  <c:v>527.45000000000005</c:v>
                </c:pt>
                <c:pt idx="899">
                  <c:v>529.29999999999995</c:v>
                </c:pt>
                <c:pt idx="900">
                  <c:v>526.64</c:v>
                </c:pt>
                <c:pt idx="901">
                  <c:v>535.35</c:v>
                </c:pt>
                <c:pt idx="902">
                  <c:v>532.11</c:v>
                </c:pt>
                <c:pt idx="903">
                  <c:v>527.86500000000001</c:v>
                </c:pt>
                <c:pt idx="904">
                  <c:v>521.09</c:v>
                </c:pt>
                <c:pt idx="905">
                  <c:v>518.84</c:v>
                </c:pt>
                <c:pt idx="906">
                  <c:v>516.62</c:v>
                </c:pt>
                <c:pt idx="907">
                  <c:v>518.21</c:v>
                </c:pt>
                <c:pt idx="908">
                  <c:v>521.29</c:v>
                </c:pt>
                <c:pt idx="909">
                  <c:v>521.29</c:v>
                </c:pt>
                <c:pt idx="910">
                  <c:v>511.95</c:v>
                </c:pt>
                <c:pt idx="911">
                  <c:v>512.58000000000004</c:v>
                </c:pt>
                <c:pt idx="912">
                  <c:v>516.30999999999995</c:v>
                </c:pt>
                <c:pt idx="913">
                  <c:v>500.245</c:v>
                </c:pt>
                <c:pt idx="914">
                  <c:v>504.98</c:v>
                </c:pt>
                <c:pt idx="915">
                  <c:v>504.88</c:v>
                </c:pt>
                <c:pt idx="916">
                  <c:v>511.78</c:v>
                </c:pt>
                <c:pt idx="917">
                  <c:v>525.62</c:v>
                </c:pt>
                <c:pt idx="918">
                  <c:v>524.59</c:v>
                </c:pt>
                <c:pt idx="919">
                  <c:v>533.14</c:v>
                </c:pt>
                <c:pt idx="920">
                  <c:v>536.23</c:v>
                </c:pt>
                <c:pt idx="921">
                  <c:v>537.83000000000004</c:v>
                </c:pt>
                <c:pt idx="922">
                  <c:v>559.01</c:v>
                </c:pt>
                <c:pt idx="923">
                  <c:v>561.48</c:v>
                </c:pt>
                <c:pt idx="924">
                  <c:v>564.28</c:v>
                </c:pt>
                <c:pt idx="925">
                  <c:v>563.1</c:v>
                </c:pt>
                <c:pt idx="926">
                  <c:v>568.29</c:v>
                </c:pt>
                <c:pt idx="927">
                  <c:v>568.35</c:v>
                </c:pt>
                <c:pt idx="928">
                  <c:v>567.35</c:v>
                </c:pt>
                <c:pt idx="929">
                  <c:v>571.77</c:v>
                </c:pt>
                <c:pt idx="930">
                  <c:v>576.38</c:v>
                </c:pt>
                <c:pt idx="931">
                  <c:v>572.54999999999995</c:v>
                </c:pt>
                <c:pt idx="932">
                  <c:v>582.88</c:v>
                </c:pt>
                <c:pt idx="933">
                  <c:v>595.95000000000005</c:v>
                </c:pt>
                <c:pt idx="934">
                  <c:v>584.82000000000005</c:v>
                </c:pt>
                <c:pt idx="935">
                  <c:v>592.70000000000005</c:v>
                </c:pt>
                <c:pt idx="936">
                  <c:v>590.79999999999995</c:v>
                </c:pt>
                <c:pt idx="937">
                  <c:v>583.9</c:v>
                </c:pt>
                <c:pt idx="938">
                  <c:v>589.98</c:v>
                </c:pt>
                <c:pt idx="939">
                  <c:v>590.49</c:v>
                </c:pt>
                <c:pt idx="940">
                  <c:v>586.41</c:v>
                </c:pt>
                <c:pt idx="941">
                  <c:v>576.66</c:v>
                </c:pt>
                <c:pt idx="942">
                  <c:v>577.04999999999995</c:v>
                </c:pt>
                <c:pt idx="943">
                  <c:v>576.36</c:v>
                </c:pt>
                <c:pt idx="944">
                  <c:v>575.01</c:v>
                </c:pt>
                <c:pt idx="945">
                  <c:v>581.98</c:v>
                </c:pt>
                <c:pt idx="946">
                  <c:v>563.64</c:v>
                </c:pt>
                <c:pt idx="947">
                  <c:v>567.65</c:v>
                </c:pt>
                <c:pt idx="948">
                  <c:v>573.55999999999995</c:v>
                </c:pt>
                <c:pt idx="949">
                  <c:v>578.29999999999995</c:v>
                </c:pt>
                <c:pt idx="950">
                  <c:v>592.91</c:v>
                </c:pt>
                <c:pt idx="951">
                  <c:v>592.17999999999995</c:v>
                </c:pt>
                <c:pt idx="952">
                  <c:v>567.39</c:v>
                </c:pt>
                <c:pt idx="953">
                  <c:v>567.05999999999995</c:v>
                </c:pt>
                <c:pt idx="954">
                  <c:v>560.72</c:v>
                </c:pt>
                <c:pt idx="955">
                  <c:v>572.66</c:v>
                </c:pt>
                <c:pt idx="956">
                  <c:v>571.72</c:v>
                </c:pt>
                <c:pt idx="957">
                  <c:v>591.66</c:v>
                </c:pt>
                <c:pt idx="958">
                  <c:v>589.14</c:v>
                </c:pt>
                <c:pt idx="959">
                  <c:v>583.34</c:v>
                </c:pt>
                <c:pt idx="960">
                  <c:v>584.30999999999995</c:v>
                </c:pt>
                <c:pt idx="961">
                  <c:v>580</c:v>
                </c:pt>
                <c:pt idx="962">
                  <c:v>577.37</c:v>
                </c:pt>
                <c:pt idx="963">
                  <c:v>553.76499999999999</c:v>
                </c:pt>
                <c:pt idx="964">
                  <c:v>554.38</c:v>
                </c:pt>
                <c:pt idx="965">
                  <c:v>561.11</c:v>
                </c:pt>
                <c:pt idx="966">
                  <c:v>565.66</c:v>
                </c:pt>
                <c:pt idx="967">
                  <c:v>563.16</c:v>
                </c:pt>
                <c:pt idx="968">
                  <c:v>559.12</c:v>
                </c:pt>
                <c:pt idx="969">
                  <c:v>565.17999999999995</c:v>
                </c:pt>
                <c:pt idx="970">
                  <c:v>573.41999999999996</c:v>
                </c:pt>
                <c:pt idx="971">
                  <c:v>569.39</c:v>
                </c:pt>
                <c:pt idx="972">
                  <c:v>569.39</c:v>
                </c:pt>
                <c:pt idx="973">
                  <c:v>574.41</c:v>
                </c:pt>
                <c:pt idx="974">
                  <c:v>592.72</c:v>
                </c:pt>
                <c:pt idx="975">
                  <c:v>613.6</c:v>
                </c:pt>
                <c:pt idx="976">
                  <c:v>613.55999999999995</c:v>
                </c:pt>
                <c:pt idx="977">
                  <c:v>608.6</c:v>
                </c:pt>
                <c:pt idx="978">
                  <c:v>623.72</c:v>
                </c:pt>
                <c:pt idx="979">
                  <c:v>613.79499999999996</c:v>
                </c:pt>
                <c:pt idx="980">
                  <c:v>619.23</c:v>
                </c:pt>
                <c:pt idx="981">
                  <c:v>632.51</c:v>
                </c:pt>
                <c:pt idx="982">
                  <c:v>630.72</c:v>
                </c:pt>
                <c:pt idx="983">
                  <c:v>620.08000000000004</c:v>
                </c:pt>
                <c:pt idx="984">
                  <c:v>624.29</c:v>
                </c:pt>
                <c:pt idx="985">
                  <c:v>619.59</c:v>
                </c:pt>
                <c:pt idx="986">
                  <c:v>597.4</c:v>
                </c:pt>
                <c:pt idx="987">
                  <c:v>595.30999999999995</c:v>
                </c:pt>
                <c:pt idx="988">
                  <c:v>584.58000000000004</c:v>
                </c:pt>
                <c:pt idx="989">
                  <c:v>599.71</c:v>
                </c:pt>
                <c:pt idx="990">
                  <c:v>607.63</c:v>
                </c:pt>
                <c:pt idx="991">
                  <c:v>607.63</c:v>
                </c:pt>
                <c:pt idx="992">
                  <c:v>603.24</c:v>
                </c:pt>
                <c:pt idx="993">
                  <c:v>599.67999999999995</c:v>
                </c:pt>
                <c:pt idx="994">
                  <c:v>591.34</c:v>
                </c:pt>
                <c:pt idx="995">
                  <c:v>585.19000000000005</c:v>
                </c:pt>
                <c:pt idx="996">
                  <c:v>585.19000000000005</c:v>
                </c:pt>
                <c:pt idx="997">
                  <c:v>599.26</c:v>
                </c:pt>
                <c:pt idx="998">
                  <c:v>604.88</c:v>
                </c:pt>
                <c:pt idx="999">
                  <c:v>630.35</c:v>
                </c:pt>
                <c:pt idx="1000">
                  <c:v>618.1</c:v>
                </c:pt>
                <c:pt idx="1001">
                  <c:v>610.74</c:v>
                </c:pt>
                <c:pt idx="1002">
                  <c:v>610.74</c:v>
                </c:pt>
                <c:pt idx="1003">
                  <c:v>616.11</c:v>
                </c:pt>
                <c:pt idx="1004">
                  <c:v>608.37</c:v>
                </c:pt>
                <c:pt idx="1005">
                  <c:v>594.35</c:v>
                </c:pt>
                <c:pt idx="1006">
                  <c:v>616.98</c:v>
                </c:pt>
                <c:pt idx="1007">
                  <c:v>611.16</c:v>
                </c:pt>
                <c:pt idx="1008">
                  <c:v>612.59</c:v>
                </c:pt>
                <c:pt idx="1009">
                  <c:v>612.59</c:v>
                </c:pt>
                <c:pt idx="1010">
                  <c:v>616.23</c:v>
                </c:pt>
                <c:pt idx="1011">
                  <c:v>623.25</c:v>
                </c:pt>
                <c:pt idx="1012">
                  <c:v>636.19000000000005</c:v>
                </c:pt>
                <c:pt idx="1013">
                  <c:v>647.22</c:v>
                </c:pt>
                <c:pt idx="1014">
                  <c:v>659.92</c:v>
                </c:pt>
                <c:pt idx="1015">
                  <c:v>674.07</c:v>
                </c:pt>
                <c:pt idx="1016">
                  <c:v>676.65</c:v>
                </c:pt>
                <c:pt idx="1017">
                  <c:v>686.87</c:v>
                </c:pt>
                <c:pt idx="1018">
                  <c:v>689.31500000000005</c:v>
                </c:pt>
                <c:pt idx="1019">
                  <c:v>697.25</c:v>
                </c:pt>
                <c:pt idx="1020">
                  <c:v>704.12</c:v>
                </c:pt>
                <c:pt idx="1021">
                  <c:v>704.6</c:v>
                </c:pt>
                <c:pt idx="1022">
                  <c:v>711.83</c:v>
                </c:pt>
                <c:pt idx="1023">
                  <c:v>714.82</c:v>
                </c:pt>
                <c:pt idx="1024">
                  <c:v>717.11</c:v>
                </c:pt>
                <c:pt idx="1025">
                  <c:v>719.54</c:v>
                </c:pt>
                <c:pt idx="1026">
                  <c:v>725.41</c:v>
                </c:pt>
                <c:pt idx="1027">
                  <c:v>728.49</c:v>
                </c:pt>
                <c:pt idx="1028">
                  <c:v>736.625</c:v>
                </c:pt>
                <c:pt idx="1029">
                  <c:v>736.625</c:v>
                </c:pt>
                <c:pt idx="1030">
                  <c:v>716.29</c:v>
                </c:pt>
                <c:pt idx="1031">
                  <c:v>703.83</c:v>
                </c:pt>
                <c:pt idx="1032">
                  <c:v>694.77</c:v>
                </c:pt>
                <c:pt idx="1033">
                  <c:v>683.2</c:v>
                </c:pt>
                <c:pt idx="1034">
                  <c:v>668.01</c:v>
                </c:pt>
                <c:pt idx="1035">
                  <c:v>657.41</c:v>
                </c:pt>
                <c:pt idx="1036">
                  <c:v>673.55</c:v>
                </c:pt>
                <c:pt idx="1037">
                  <c:v>657.84</c:v>
                </c:pt>
                <c:pt idx="1038">
                  <c:v>668.94</c:v>
                </c:pt>
                <c:pt idx="1039">
                  <c:v>654.49</c:v>
                </c:pt>
                <c:pt idx="1040">
                  <c:v>639.99</c:v>
                </c:pt>
                <c:pt idx="1041">
                  <c:v>656.1</c:v>
                </c:pt>
                <c:pt idx="1042">
                  <c:v>627.65</c:v>
                </c:pt>
                <c:pt idx="1043">
                  <c:v>625.35</c:v>
                </c:pt>
                <c:pt idx="1044">
                  <c:v>597.96500000000003</c:v>
                </c:pt>
                <c:pt idx="1045">
                  <c:v>605.44000000000005</c:v>
                </c:pt>
                <c:pt idx="1046">
                  <c:v>619.46</c:v>
                </c:pt>
                <c:pt idx="1047">
                  <c:v>590.85</c:v>
                </c:pt>
                <c:pt idx="1048">
                  <c:v>607.77</c:v>
                </c:pt>
                <c:pt idx="1049">
                  <c:v>604.78</c:v>
                </c:pt>
                <c:pt idx="1050">
                  <c:v>582.07000000000005</c:v>
                </c:pt>
                <c:pt idx="1051">
                  <c:v>584.1</c:v>
                </c:pt>
                <c:pt idx="1052">
                  <c:v>585.32000000000005</c:v>
                </c:pt>
                <c:pt idx="1053">
                  <c:v>596.36500000000001</c:v>
                </c:pt>
                <c:pt idx="1054">
                  <c:v>618.70000000000005</c:v>
                </c:pt>
                <c:pt idx="1055">
                  <c:v>625.92499999999995</c:v>
                </c:pt>
                <c:pt idx="1056">
                  <c:v>610.75</c:v>
                </c:pt>
                <c:pt idx="1057">
                  <c:v>602.34</c:v>
                </c:pt>
                <c:pt idx="1058">
                  <c:v>576.69000000000005</c:v>
                </c:pt>
                <c:pt idx="1059">
                  <c:v>575.78</c:v>
                </c:pt>
                <c:pt idx="1060">
                  <c:v>585.97</c:v>
                </c:pt>
                <c:pt idx="1061">
                  <c:v>584.34</c:v>
                </c:pt>
                <c:pt idx="1062">
                  <c:v>531.32000000000005</c:v>
                </c:pt>
                <c:pt idx="1063">
                  <c:v>504.64</c:v>
                </c:pt>
                <c:pt idx="1064">
                  <c:v>516.37</c:v>
                </c:pt>
                <c:pt idx="1065">
                  <c:v>510.28</c:v>
                </c:pt>
                <c:pt idx="1066">
                  <c:v>584.95000000000005</c:v>
                </c:pt>
                <c:pt idx="1067">
                  <c:v>546.35</c:v>
                </c:pt>
                <c:pt idx="1068">
                  <c:v>543.39</c:v>
                </c:pt>
                <c:pt idx="1069">
                  <c:v>531.58000000000004</c:v>
                </c:pt>
                <c:pt idx="1070">
                  <c:v>521.47</c:v>
                </c:pt>
                <c:pt idx="1071">
                  <c:v>502.45</c:v>
                </c:pt>
                <c:pt idx="1072">
                  <c:v>501.69</c:v>
                </c:pt>
                <c:pt idx="1073">
                  <c:v>501.69</c:v>
                </c:pt>
                <c:pt idx="1074">
                  <c:v>484.47</c:v>
                </c:pt>
                <c:pt idx="1075">
                  <c:v>500.01</c:v>
                </c:pt>
                <c:pt idx="1076">
                  <c:v>520.16999999999996</c:v>
                </c:pt>
                <c:pt idx="1077">
                  <c:v>533.41</c:v>
                </c:pt>
                <c:pt idx="1078">
                  <c:v>547.26</c:v>
                </c:pt>
                <c:pt idx="1079">
                  <c:v>549.62</c:v>
                </c:pt>
                <c:pt idx="1080">
                  <c:v>554.53</c:v>
                </c:pt>
                <c:pt idx="1081">
                  <c:v>546.45000000000005</c:v>
                </c:pt>
                <c:pt idx="1082">
                  <c:v>572.08000000000004</c:v>
                </c:pt>
                <c:pt idx="1083">
                  <c:v>597.35</c:v>
                </c:pt>
                <c:pt idx="1084">
                  <c:v>598.87</c:v>
                </c:pt>
                <c:pt idx="1085">
                  <c:v>587.26</c:v>
                </c:pt>
                <c:pt idx="1086">
                  <c:v>596.94000000000005</c:v>
                </c:pt>
                <c:pt idx="1087">
                  <c:v>597.83000000000004</c:v>
                </c:pt>
                <c:pt idx="1088">
                  <c:v>592.45000000000005</c:v>
                </c:pt>
                <c:pt idx="1089">
                  <c:v>639.47</c:v>
                </c:pt>
                <c:pt idx="1090">
                  <c:v>657</c:v>
                </c:pt>
                <c:pt idx="1091">
                  <c:v>659.31</c:v>
                </c:pt>
                <c:pt idx="1092">
                  <c:v>643.52</c:v>
                </c:pt>
                <c:pt idx="1093">
                  <c:v>640.39</c:v>
                </c:pt>
                <c:pt idx="1094">
                  <c:v>640.24</c:v>
                </c:pt>
                <c:pt idx="1095">
                  <c:v>636.97</c:v>
                </c:pt>
                <c:pt idx="1096">
                  <c:v>635.49</c:v>
                </c:pt>
                <c:pt idx="1097">
                  <c:v>637.07000000000005</c:v>
                </c:pt>
                <c:pt idx="1098">
                  <c:v>626.71</c:v>
                </c:pt>
                <c:pt idx="1099">
                  <c:v>626.71</c:v>
                </c:pt>
                <c:pt idx="1100">
                  <c:v>642.07500000000005</c:v>
                </c:pt>
                <c:pt idx="1101">
                  <c:v>643.71</c:v>
                </c:pt>
                <c:pt idx="1102">
                  <c:v>645.01</c:v>
                </c:pt>
                <c:pt idx="1103">
                  <c:v>647.11</c:v>
                </c:pt>
                <c:pt idx="1104">
                  <c:v>671.22</c:v>
                </c:pt>
                <c:pt idx="1105">
                  <c:v>667.11</c:v>
                </c:pt>
                <c:pt idx="1106">
                  <c:v>688.82</c:v>
                </c:pt>
                <c:pt idx="1107">
                  <c:v>684.67</c:v>
                </c:pt>
                <c:pt idx="1108">
                  <c:v>697.74</c:v>
                </c:pt>
                <c:pt idx="1109">
                  <c:v>694.21</c:v>
                </c:pt>
                <c:pt idx="1110">
                  <c:v>702.39</c:v>
                </c:pt>
                <c:pt idx="1111">
                  <c:v>694.24</c:v>
                </c:pt>
                <c:pt idx="1112">
                  <c:v>693.29</c:v>
                </c:pt>
                <c:pt idx="1113">
                  <c:v>682.59</c:v>
                </c:pt>
                <c:pt idx="1114">
                  <c:v>702.25</c:v>
                </c:pt>
                <c:pt idx="1115">
                  <c:v>697.18</c:v>
                </c:pt>
                <c:pt idx="1116">
                  <c:v>695.17</c:v>
                </c:pt>
                <c:pt idx="1117">
                  <c:v>695.17</c:v>
                </c:pt>
                <c:pt idx="1118">
                  <c:v>682.59</c:v>
                </c:pt>
                <c:pt idx="1119">
                  <c:v>698.49</c:v>
                </c:pt>
                <c:pt idx="1120">
                  <c:v>712.71</c:v>
                </c:pt>
                <c:pt idx="1121">
                  <c:v>708.8</c:v>
                </c:pt>
                <c:pt idx="1122">
                  <c:v>725.95</c:v>
                </c:pt>
                <c:pt idx="1123">
                  <c:v>733.57</c:v>
                </c:pt>
                <c:pt idx="1124">
                  <c:v>738.17</c:v>
                </c:pt>
                <c:pt idx="1125">
                  <c:v>718.89</c:v>
                </c:pt>
                <c:pt idx="1126">
                  <c:v>713.29</c:v>
                </c:pt>
                <c:pt idx="1127">
                  <c:v>718.92</c:v>
                </c:pt>
                <c:pt idx="1128">
                  <c:v>718.92</c:v>
                </c:pt>
                <c:pt idx="1129">
                  <c:v>718.56</c:v>
                </c:pt>
                <c:pt idx="1130">
                  <c:v>720.57</c:v>
                </c:pt>
                <c:pt idx="1131">
                  <c:v>732.6</c:v>
                </c:pt>
                <c:pt idx="1132">
                  <c:v>726.68</c:v>
                </c:pt>
                <c:pt idx="1133">
                  <c:v>717.51</c:v>
                </c:pt>
                <c:pt idx="1134">
                  <c:v>720.89</c:v>
                </c:pt>
                <c:pt idx="1135">
                  <c:v>710.23</c:v>
                </c:pt>
                <c:pt idx="1136">
                  <c:v>702.61</c:v>
                </c:pt>
                <c:pt idx="1137">
                  <c:v>701.48</c:v>
                </c:pt>
                <c:pt idx="1138">
                  <c:v>704.255</c:v>
                </c:pt>
                <c:pt idx="1139">
                  <c:v>713.34</c:v>
                </c:pt>
                <c:pt idx="1140">
                  <c:v>704.72</c:v>
                </c:pt>
                <c:pt idx="1141">
                  <c:v>713.66</c:v>
                </c:pt>
                <c:pt idx="1142">
                  <c:v>715.34</c:v>
                </c:pt>
                <c:pt idx="1143">
                  <c:v>712.83</c:v>
                </c:pt>
                <c:pt idx="1144">
                  <c:v>717.64</c:v>
                </c:pt>
                <c:pt idx="1145">
                  <c:v>700.76</c:v>
                </c:pt>
                <c:pt idx="1146">
                  <c:v>695.22</c:v>
                </c:pt>
                <c:pt idx="1147">
                  <c:v>773.94</c:v>
                </c:pt>
                <c:pt idx="1148">
                  <c:v>749.96</c:v>
                </c:pt>
                <c:pt idx="1149">
                  <c:v>776.26</c:v>
                </c:pt>
                <c:pt idx="1150">
                  <c:v>763.35</c:v>
                </c:pt>
                <c:pt idx="1151">
                  <c:v>771.86</c:v>
                </c:pt>
                <c:pt idx="1152">
                  <c:v>761.67</c:v>
                </c:pt>
                <c:pt idx="1153">
                  <c:v>768.89</c:v>
                </c:pt>
                <c:pt idx="1154">
                  <c:v>766.07</c:v>
                </c:pt>
                <c:pt idx="1155">
                  <c:v>789.91</c:v>
                </c:pt>
                <c:pt idx="1156">
                  <c:v>780.07</c:v>
                </c:pt>
                <c:pt idx="1157">
                  <c:v>782.12</c:v>
                </c:pt>
                <c:pt idx="1158">
                  <c:v>785.3</c:v>
                </c:pt>
                <c:pt idx="1159">
                  <c:v>767.45</c:v>
                </c:pt>
                <c:pt idx="1160">
                  <c:v>751.65</c:v>
                </c:pt>
                <c:pt idx="1161">
                  <c:v>747.58</c:v>
                </c:pt>
                <c:pt idx="1162">
                  <c:v>739.03499999999997</c:v>
                </c:pt>
                <c:pt idx="1163">
                  <c:v>754.91</c:v>
                </c:pt>
                <c:pt idx="1164">
                  <c:v>753.53</c:v>
                </c:pt>
                <c:pt idx="1165">
                  <c:v>754.35</c:v>
                </c:pt>
                <c:pt idx="1166">
                  <c:v>747.36</c:v>
                </c:pt>
                <c:pt idx="1167">
                  <c:v>751</c:v>
                </c:pt>
                <c:pt idx="1168">
                  <c:v>738.47</c:v>
                </c:pt>
                <c:pt idx="1169">
                  <c:v>738.47</c:v>
                </c:pt>
                <c:pt idx="1170">
                  <c:v>735.13</c:v>
                </c:pt>
                <c:pt idx="1171">
                  <c:v>736.96</c:v>
                </c:pt>
                <c:pt idx="1172">
                  <c:v>748.17</c:v>
                </c:pt>
                <c:pt idx="1173">
                  <c:v>752.06</c:v>
                </c:pt>
                <c:pt idx="1174">
                  <c:v>752.74</c:v>
                </c:pt>
                <c:pt idx="1175">
                  <c:v>765.79</c:v>
                </c:pt>
                <c:pt idx="1176">
                  <c:v>751.8</c:v>
                </c:pt>
                <c:pt idx="1177">
                  <c:v>750.72</c:v>
                </c:pt>
                <c:pt idx="1178">
                  <c:v>755.93</c:v>
                </c:pt>
                <c:pt idx="1179">
                  <c:v>764.79</c:v>
                </c:pt>
                <c:pt idx="1180">
                  <c:v>778.89</c:v>
                </c:pt>
                <c:pt idx="1181">
                  <c:v>775.68</c:v>
                </c:pt>
                <c:pt idx="1182">
                  <c:v>780.19</c:v>
                </c:pt>
                <c:pt idx="1183">
                  <c:v>778.40499999999997</c:v>
                </c:pt>
                <c:pt idx="1184">
                  <c:v>765.01</c:v>
                </c:pt>
                <c:pt idx="1185">
                  <c:v>755.54499999999996</c:v>
                </c:pt>
                <c:pt idx="1186">
                  <c:v>760.78</c:v>
                </c:pt>
                <c:pt idx="1187">
                  <c:v>749.01</c:v>
                </c:pt>
                <c:pt idx="1188">
                  <c:v>743.72</c:v>
                </c:pt>
                <c:pt idx="1189">
                  <c:v>743.53</c:v>
                </c:pt>
                <c:pt idx="1190">
                  <c:v>734.3</c:v>
                </c:pt>
                <c:pt idx="1191">
                  <c:v>717.65</c:v>
                </c:pt>
                <c:pt idx="1192">
                  <c:v>727.09</c:v>
                </c:pt>
                <c:pt idx="1193">
                  <c:v>710.57</c:v>
                </c:pt>
                <c:pt idx="1194">
                  <c:v>715.83</c:v>
                </c:pt>
                <c:pt idx="1195">
                  <c:v>713.08</c:v>
                </c:pt>
                <c:pt idx="1196">
                  <c:v>717.6</c:v>
                </c:pt>
                <c:pt idx="1197">
                  <c:v>733.28499999999997</c:v>
                </c:pt>
                <c:pt idx="1198">
                  <c:v>705.39</c:v>
                </c:pt>
                <c:pt idx="1199">
                  <c:v>715.53</c:v>
                </c:pt>
                <c:pt idx="1200">
                  <c:v>708.73</c:v>
                </c:pt>
                <c:pt idx="1201">
                  <c:v>717.45</c:v>
                </c:pt>
                <c:pt idx="1202">
                  <c:v>712.03</c:v>
                </c:pt>
                <c:pt idx="1203">
                  <c:v>716.69</c:v>
                </c:pt>
                <c:pt idx="1204">
                  <c:v>732.47</c:v>
                </c:pt>
                <c:pt idx="1205">
                  <c:v>733.16</c:v>
                </c:pt>
                <c:pt idx="1206">
                  <c:v>733.26</c:v>
                </c:pt>
                <c:pt idx="1207">
                  <c:v>734.1</c:v>
                </c:pt>
                <c:pt idx="1208">
                  <c:v>738.67</c:v>
                </c:pt>
                <c:pt idx="1209">
                  <c:v>750.71</c:v>
                </c:pt>
                <c:pt idx="1210">
                  <c:v>751.43</c:v>
                </c:pt>
                <c:pt idx="1211">
                  <c:v>751.37</c:v>
                </c:pt>
                <c:pt idx="1212">
                  <c:v>665.77</c:v>
                </c:pt>
                <c:pt idx="1213">
                  <c:v>648.41999999999996</c:v>
                </c:pt>
                <c:pt idx="1214">
                  <c:v>637.71</c:v>
                </c:pt>
                <c:pt idx="1215">
                  <c:v>627.48</c:v>
                </c:pt>
                <c:pt idx="1216">
                  <c:v>636.04999999999995</c:v>
                </c:pt>
                <c:pt idx="1217">
                  <c:v>619.01</c:v>
                </c:pt>
                <c:pt idx="1218">
                  <c:v>621.83000000000004</c:v>
                </c:pt>
                <c:pt idx="1219">
                  <c:v>631.66</c:v>
                </c:pt>
                <c:pt idx="1220">
                  <c:v>627.16999999999996</c:v>
                </c:pt>
                <c:pt idx="1221">
                  <c:v>608.79</c:v>
                </c:pt>
                <c:pt idx="1222">
                  <c:v>609.94000000000005</c:v>
                </c:pt>
                <c:pt idx="1223">
                  <c:v>609.55999999999995</c:v>
                </c:pt>
                <c:pt idx="1224">
                  <c:v>601.88</c:v>
                </c:pt>
                <c:pt idx="1225">
                  <c:v>598.02</c:v>
                </c:pt>
                <c:pt idx="1226">
                  <c:v>590.35</c:v>
                </c:pt>
                <c:pt idx="1227">
                  <c:v>589.22</c:v>
                </c:pt>
                <c:pt idx="1228">
                  <c:v>594.14</c:v>
                </c:pt>
                <c:pt idx="1229">
                  <c:v>613.12</c:v>
                </c:pt>
                <c:pt idx="1230">
                  <c:v>636.19000000000005</c:v>
                </c:pt>
                <c:pt idx="1231">
                  <c:v>633.64</c:v>
                </c:pt>
                <c:pt idx="1232">
                  <c:v>633.64</c:v>
                </c:pt>
                <c:pt idx="1233">
                  <c:v>647.84</c:v>
                </c:pt>
                <c:pt idx="1234">
                  <c:v>640.78</c:v>
                </c:pt>
                <c:pt idx="1235">
                  <c:v>647.24</c:v>
                </c:pt>
                <c:pt idx="1236">
                  <c:v>639.45000000000005</c:v>
                </c:pt>
                <c:pt idx="1237">
                  <c:v>661.58</c:v>
                </c:pt>
                <c:pt idx="1238">
                  <c:v>673.29</c:v>
                </c:pt>
                <c:pt idx="1239">
                  <c:v>667.07</c:v>
                </c:pt>
                <c:pt idx="1240">
                  <c:v>656.97</c:v>
                </c:pt>
                <c:pt idx="1241">
                  <c:v>649.83000000000004</c:v>
                </c:pt>
                <c:pt idx="1242">
                  <c:v>652.64</c:v>
                </c:pt>
                <c:pt idx="1243">
                  <c:v>644.255</c:v>
                </c:pt>
                <c:pt idx="1244">
                  <c:v>647.59</c:v>
                </c:pt>
                <c:pt idx="1245">
                  <c:v>657.28499999999997</c:v>
                </c:pt>
                <c:pt idx="1246">
                  <c:v>649.21</c:v>
                </c:pt>
                <c:pt idx="1247">
                  <c:v>664.47</c:v>
                </c:pt>
                <c:pt idx="1248">
                  <c:v>658.7</c:v>
                </c:pt>
                <c:pt idx="1249">
                  <c:v>661.65</c:v>
                </c:pt>
                <c:pt idx="1250">
                  <c:v>664.98500000000001</c:v>
                </c:pt>
                <c:pt idx="1251">
                  <c:v>667.71</c:v>
                </c:pt>
                <c:pt idx="1252">
                  <c:v>667.71</c:v>
                </c:pt>
                <c:pt idx="1253">
                  <c:v>663.38</c:v>
                </c:pt>
                <c:pt idx="1254">
                  <c:v>658.41499999999996</c:v>
                </c:pt>
                <c:pt idx="1255">
                  <c:v>665.96</c:v>
                </c:pt>
                <c:pt idx="1256">
                  <c:v>660.07</c:v>
                </c:pt>
                <c:pt idx="1257">
                  <c:v>660.07</c:v>
                </c:pt>
                <c:pt idx="1258">
                  <c:v>650.67499999999995</c:v>
                </c:pt>
                <c:pt idx="1259">
                  <c:v>658.73</c:v>
                </c:pt>
                <c:pt idx="1260">
                  <c:v>660.67</c:v>
                </c:pt>
                <c:pt idx="1261">
                  <c:v>648.79</c:v>
                </c:pt>
                <c:pt idx="1262">
                  <c:v>645.95000000000005</c:v>
                </c:pt>
                <c:pt idx="1263">
                  <c:v>652.95000000000005</c:v>
                </c:pt>
                <c:pt idx="1264">
                  <c:v>642.03</c:v>
                </c:pt>
                <c:pt idx="1265">
                  <c:v>630.86</c:v>
                </c:pt>
                <c:pt idx="1266">
                  <c:v>615.35</c:v>
                </c:pt>
                <c:pt idx="1267">
                  <c:v>620.70000000000005</c:v>
                </c:pt>
                <c:pt idx="1268">
                  <c:v>620.28</c:v>
                </c:pt>
                <c:pt idx="1269">
                  <c:v>620.28</c:v>
                </c:pt>
                <c:pt idx="1270">
                  <c:v>604.59</c:v>
                </c:pt>
                <c:pt idx="1271">
                  <c:v>612.92999999999995</c:v>
                </c:pt>
                <c:pt idx="1272">
                  <c:v>647.73</c:v>
                </c:pt>
                <c:pt idx="1273">
                  <c:v>658.55499999999995</c:v>
                </c:pt>
                <c:pt idx="1274">
                  <c:v>672.37</c:v>
                </c:pt>
                <c:pt idx="1275">
                  <c:v>673.02</c:v>
                </c:pt>
                <c:pt idx="1276">
                  <c:v>669.18</c:v>
                </c:pt>
                <c:pt idx="1277">
                  <c:v>738.26</c:v>
                </c:pt>
                <c:pt idx="1278">
                  <c:v>717.14</c:v>
                </c:pt>
                <c:pt idx="1279">
                  <c:v>706.41</c:v>
                </c:pt>
                <c:pt idx="1280">
                  <c:v>691.73500000000001</c:v>
                </c:pt>
                <c:pt idx="1281">
                  <c:v>668.93499999999995</c:v>
                </c:pt>
                <c:pt idx="1282">
                  <c:v>670.34</c:v>
                </c:pt>
                <c:pt idx="1283">
                  <c:v>661.69</c:v>
                </c:pt>
                <c:pt idx="1284">
                  <c:v>677.39</c:v>
                </c:pt>
                <c:pt idx="1285">
                  <c:v>670.89</c:v>
                </c:pt>
                <c:pt idx="1286">
                  <c:v>668.79499999999996</c:v>
                </c:pt>
                <c:pt idx="1287">
                  <c:v>650.17999999999995</c:v>
                </c:pt>
                <c:pt idx="1288">
                  <c:v>639.99</c:v>
                </c:pt>
                <c:pt idx="1289">
                  <c:v>639.99</c:v>
                </c:pt>
                <c:pt idx="1290">
                  <c:v>639.4</c:v>
                </c:pt>
                <c:pt idx="1291">
                  <c:v>643.01</c:v>
                </c:pt>
                <c:pt idx="1292">
                  <c:v>644.74</c:v>
                </c:pt>
                <c:pt idx="1293">
                  <c:v>655.7</c:v>
                </c:pt>
                <c:pt idx="1294">
                  <c:v>637.35</c:v>
                </c:pt>
                <c:pt idx="1295">
                  <c:v>639.12</c:v>
                </c:pt>
                <c:pt idx="1296">
                  <c:v>653.63</c:v>
                </c:pt>
                <c:pt idx="1297">
                  <c:v>656.85</c:v>
                </c:pt>
                <c:pt idx="1298">
                  <c:v>647.97500000000002</c:v>
                </c:pt>
                <c:pt idx="1299">
                  <c:v>653.59</c:v>
                </c:pt>
                <c:pt idx="1300">
                  <c:v>655.16</c:v>
                </c:pt>
                <c:pt idx="1301">
                  <c:v>667.68</c:v>
                </c:pt>
                <c:pt idx="1302">
                  <c:v>660.65</c:v>
                </c:pt>
                <c:pt idx="1303">
                  <c:v>644.69000000000005</c:v>
                </c:pt>
                <c:pt idx="1304">
                  <c:v>647.12</c:v>
                </c:pt>
              </c:numCache>
            </c:numRef>
          </c:val>
          <c:smooth val="0"/>
          <c:extLst>
            <c:ext xmlns:c16="http://schemas.microsoft.com/office/drawing/2014/chart" uri="{C3380CC4-5D6E-409C-BE32-E72D297353CC}">
              <c16:uniqueId val="{00000000-9756-48AF-9883-3A27A9799E6C}"/>
            </c:ext>
          </c:extLst>
        </c:ser>
        <c:dLbls>
          <c:showLegendKey val="0"/>
          <c:showVal val="0"/>
          <c:showCatName val="0"/>
          <c:showSerName val="0"/>
          <c:showPercent val="0"/>
          <c:showBubbleSize val="0"/>
        </c:dLbls>
        <c:smooth val="0"/>
        <c:axId val="447460880"/>
        <c:axId val="447465192"/>
      </c:lineChart>
      <c:dateAx>
        <c:axId val="447460880"/>
        <c:scaling>
          <c:orientation val="minMax"/>
        </c:scaling>
        <c:delete val="0"/>
        <c:axPos val="b"/>
        <c:numFmt formatCode="dd/mm/yy;@" sourceLinked="0"/>
        <c:majorTickMark val="in"/>
        <c:minorTickMark val="in"/>
        <c:tickLblPos val="low"/>
        <c:spPr>
          <a:noFill/>
          <a:ln>
            <a:solidFill>
              <a:srgbClr val="007FB9"/>
            </a:solidFill>
          </a:ln>
        </c:spPr>
        <c:txPr>
          <a:bodyPr rot="-1140000"/>
          <a:lstStyle/>
          <a:p>
            <a:pPr>
              <a:defRPr>
                <a:solidFill>
                  <a:sysClr val="windowText" lastClr="000000"/>
                </a:solidFill>
              </a:defRPr>
            </a:pPr>
            <a:endParaRPr lang="en-US"/>
          </a:p>
        </c:txPr>
        <c:crossAx val="447465192"/>
        <c:crosses val="autoZero"/>
        <c:auto val="1"/>
        <c:lblOffset val="100"/>
        <c:baseTimeUnit val="days"/>
        <c:majorUnit val="6"/>
        <c:majorTimeUnit val="months"/>
      </c:dateAx>
      <c:valAx>
        <c:axId val="447465192"/>
        <c:scaling>
          <c:orientation val="minMax"/>
        </c:scaling>
        <c:delete val="0"/>
        <c:axPos val="l"/>
        <c:majorGridlines>
          <c:spPr>
            <a:ln>
              <a:solidFill>
                <a:schemeClr val="bg1">
                  <a:lumMod val="85000"/>
                </a:schemeClr>
              </a:solidFill>
            </a:ln>
          </c:spPr>
        </c:majorGridlines>
        <c:numFmt formatCode="#,##0" sourceLinked="0"/>
        <c:majorTickMark val="out"/>
        <c:minorTickMark val="none"/>
        <c:tickLblPos val="nextTo"/>
        <c:crossAx val="447460880"/>
        <c:crosses val="autoZero"/>
        <c:crossBetween val="between"/>
      </c:valAx>
      <c:spPr>
        <a:noFill/>
        <a:effectLst>
          <a:softEdge rad="12700"/>
        </a:effectLst>
      </c:spPr>
    </c:plotArea>
    <c:plotVisOnly val="1"/>
    <c:dispBlanksAs val="gap"/>
    <c:showDLblsOverMax val="0"/>
  </c:chart>
  <c:spPr>
    <a:noFill/>
    <a:ln w="12700" cap="rnd">
      <a:solidFill>
        <a:srgbClr val="007FB9"/>
      </a:solidFill>
    </a:ln>
  </c:spPr>
  <c:txPr>
    <a:bodyPr rot="1860000"/>
    <a:lstStyle/>
    <a:p>
      <a:pPr>
        <a:defRPr sz="800" b="0" i="0" baseline="0">
          <a:ln w="0" cap="sq">
            <a:noFill/>
          </a:ln>
          <a:solidFill>
            <a:sysClr val="windowText" lastClr="000000"/>
          </a:solidFill>
          <a:latin typeface="Montserrat" panose="00000500000000000000" pitchFamily="2" charset="0"/>
          <a:cs typeface="Arial" panose="020B0604020202020204" pitchFamily="34" charset="0"/>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FF10440-0794-936E-5482-A7268479F4E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9CAF1709-DFC3-8ABA-F988-7C703CDB4EB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06F2E5D-D871-45C8-AA66-6C6A72E61779}" type="datetimeFigureOut">
              <a:rPr lang="en-GB" smtClean="0"/>
              <a:t>10/03/2026</a:t>
            </a:fld>
            <a:endParaRPr lang="en-GB"/>
          </a:p>
        </p:txBody>
      </p:sp>
      <p:sp>
        <p:nvSpPr>
          <p:cNvPr id="4" name="Footer Placeholder 3">
            <a:extLst>
              <a:ext uri="{FF2B5EF4-FFF2-40B4-BE49-F238E27FC236}">
                <a16:creationId xmlns:a16="http://schemas.microsoft.com/office/drawing/2014/main" id="{60AE8E60-6232-7F89-0933-1A5C225E91B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50F7424C-E3B1-7A19-03AE-0F353B3F49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3B52285-B148-44AE-B8A6-9703CD229DBC}" type="slidenum">
              <a:rPr lang="en-GB" smtClean="0"/>
              <a:t>‹#›</a:t>
            </a:fld>
            <a:endParaRPr lang="en-GB"/>
          </a:p>
        </p:txBody>
      </p:sp>
    </p:spTree>
    <p:extLst>
      <p:ext uri="{BB962C8B-B14F-4D97-AF65-F5344CB8AC3E}">
        <p14:creationId xmlns:p14="http://schemas.microsoft.com/office/powerpoint/2010/main" val="74360017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5E3D79-7BCF-4889-806C-2028102674FB}" type="datetimeFigureOut">
              <a:rPr lang="en-GB" smtClean="0"/>
              <a:t>10/03/2026</a:t>
            </a:fld>
            <a:endParaRPr lang="en-GB"/>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F84E33-BBB3-486E-8F14-CF2389C222FB}" type="slidenum">
              <a:rPr lang="en-GB" smtClean="0"/>
              <a:t>‹#›</a:t>
            </a:fld>
            <a:endParaRPr lang="en-GB"/>
          </a:p>
        </p:txBody>
      </p:sp>
    </p:spTree>
    <p:extLst>
      <p:ext uri="{BB962C8B-B14F-4D97-AF65-F5344CB8AC3E}">
        <p14:creationId xmlns:p14="http://schemas.microsoft.com/office/powerpoint/2010/main" val="24889709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3" name="Picture 12" descr="A city with a bridge over water&#10;&#10;Description automatically generated">
            <a:extLst>
              <a:ext uri="{FF2B5EF4-FFF2-40B4-BE49-F238E27FC236}">
                <a16:creationId xmlns:a16="http://schemas.microsoft.com/office/drawing/2014/main" id="{EE64E4D7-4B21-DF6B-DB87-D020079EA079}"/>
              </a:ext>
            </a:extLst>
          </p:cNvPr>
          <p:cNvPicPr>
            <a:picLocks noChangeAspect="1"/>
          </p:cNvPicPr>
          <p:nvPr userDrawn="1"/>
        </p:nvPicPr>
        <p:blipFill>
          <a:blip r:embed="rId2">
            <a:alphaModFix amt="35000"/>
          </a:blip>
          <a:stretch>
            <a:fillRect/>
          </a:stretch>
        </p:blipFill>
        <p:spPr>
          <a:xfrm>
            <a:off x="3439" y="-607"/>
            <a:ext cx="7559675" cy="1889919"/>
          </a:xfrm>
          <a:prstGeom prst="rect">
            <a:avLst/>
          </a:prstGeom>
        </p:spPr>
      </p:pic>
      <p:pic>
        <p:nvPicPr>
          <p:cNvPr id="14" name="Picture 13" descr="A black and white gradient&#10;&#10;Description automatically generated">
            <a:extLst>
              <a:ext uri="{FF2B5EF4-FFF2-40B4-BE49-F238E27FC236}">
                <a16:creationId xmlns:a16="http://schemas.microsoft.com/office/drawing/2014/main" id="{A1274419-F6FF-77BD-0B64-5288D3533C0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0336" r="18662"/>
          <a:stretch/>
        </p:blipFill>
        <p:spPr>
          <a:xfrm>
            <a:off x="-48155" y="688485"/>
            <a:ext cx="7604391" cy="1231107"/>
          </a:xfrm>
          <a:prstGeom prst="rect">
            <a:avLst/>
          </a:prstGeom>
        </p:spPr>
      </p:pic>
      <p:sp>
        <p:nvSpPr>
          <p:cNvPr id="3" name="TextBox 2">
            <a:extLst>
              <a:ext uri="{FF2B5EF4-FFF2-40B4-BE49-F238E27FC236}">
                <a16:creationId xmlns:a16="http://schemas.microsoft.com/office/drawing/2014/main" id="{0C22F287-CB4B-415D-579D-4C3EE5CD9AF5}"/>
              </a:ext>
            </a:extLst>
          </p:cNvPr>
          <p:cNvSpPr txBox="1"/>
          <p:nvPr userDrawn="1"/>
        </p:nvSpPr>
        <p:spPr>
          <a:xfrm>
            <a:off x="193790" y="443219"/>
            <a:ext cx="6214630" cy="800219"/>
          </a:xfrm>
          <a:prstGeom prst="rect">
            <a:avLst/>
          </a:prstGeom>
          <a:noFill/>
        </p:spPr>
        <p:txBody>
          <a:bodyPr wrap="square" rtlCol="0">
            <a:spAutoFit/>
          </a:bodyPr>
          <a:lstStyle/>
          <a:p>
            <a:pPr>
              <a:lnSpc>
                <a:spcPct val="85000"/>
              </a:lnSpc>
            </a:pPr>
            <a:r>
              <a:rPr lang="en-GB" sz="2000" b="1" kern="1000" baseline="0" dirty="0">
                <a:solidFill>
                  <a:schemeClr val="tx1"/>
                </a:solidFill>
                <a:effectLst/>
                <a:latin typeface="Montserrat" pitchFamily="2" charset="77"/>
              </a:rPr>
              <a:t>SANTANDER</a:t>
            </a:r>
            <a:br>
              <a:rPr lang="en-GB" sz="3200" b="1" kern="1000" baseline="0" dirty="0">
                <a:solidFill>
                  <a:schemeClr val="tx1"/>
                </a:solidFill>
                <a:effectLst/>
                <a:latin typeface="Montserrat" pitchFamily="2" charset="77"/>
              </a:rPr>
            </a:br>
            <a:r>
              <a:rPr lang="en-GB" sz="2000" b="1" kern="1000" baseline="0" dirty="0">
                <a:solidFill>
                  <a:schemeClr val="tx1"/>
                </a:solidFill>
                <a:effectLst/>
                <a:latin typeface="Montserrat" pitchFamily="2" charset="77"/>
              </a:rPr>
              <a:t>50-50 MEMORY INCOME AUTOCALL</a:t>
            </a:r>
            <a:endParaRPr lang="en-GB" sz="2800" b="1" kern="1000" baseline="0" dirty="0">
              <a:solidFill>
                <a:schemeClr val="tx1"/>
              </a:solidFill>
              <a:effectLst/>
              <a:latin typeface="Montserrat" pitchFamily="2" charset="77"/>
            </a:endParaRPr>
          </a:p>
          <a:p>
            <a:r>
              <a:rPr lang="en-GB" sz="1200" dirty="0">
                <a:solidFill>
                  <a:schemeClr val="tx1"/>
                </a:solidFill>
                <a:latin typeface="Montserrat" panose="00000500000000000000" pitchFamily="50" charset="0"/>
                <a:ea typeface="Roboto" panose="02000000000000000000" pitchFamily="2" charset="0"/>
                <a:cs typeface="Roboto" panose="02000000000000000000" pitchFamily="2" charset="0"/>
              </a:rPr>
              <a:t>MARCH 2026 FACTSHEET</a:t>
            </a:r>
            <a:endParaRPr lang="en-US" sz="1200" dirty="0">
              <a:solidFill>
                <a:schemeClr val="tx1"/>
              </a:solidFill>
              <a:latin typeface="Montserrat" panose="00000500000000000000" pitchFamily="50" charset="0"/>
              <a:ea typeface="Roboto" panose="02000000000000000000" pitchFamily="2" charset="0"/>
              <a:cs typeface="Roboto" panose="02000000000000000000" pitchFamily="2" charset="0"/>
            </a:endParaRPr>
          </a:p>
        </p:txBody>
      </p:sp>
      <p:pic>
        <p:nvPicPr>
          <p:cNvPr id="6" name="Picture 5" descr="Logo&#10;&#10;Description automatically generated">
            <a:extLst>
              <a:ext uri="{FF2B5EF4-FFF2-40B4-BE49-F238E27FC236}">
                <a16:creationId xmlns:a16="http://schemas.microsoft.com/office/drawing/2014/main" id="{D894AB16-1C3D-88CF-F425-B1A7738D23E4}"/>
              </a:ext>
            </a:extLst>
          </p:cNvPr>
          <p:cNvPicPr>
            <a:picLocks noChangeAspect="1"/>
          </p:cNvPicPr>
          <p:nvPr userDrawn="1"/>
        </p:nvPicPr>
        <p:blipFill>
          <a:blip r:embed="rId4"/>
          <a:stretch>
            <a:fillRect/>
          </a:stretch>
        </p:blipFill>
        <p:spPr>
          <a:xfrm>
            <a:off x="6500022" y="470977"/>
            <a:ext cx="961978" cy="516428"/>
          </a:xfrm>
          <a:prstGeom prst="rect">
            <a:avLst/>
          </a:prstGeom>
        </p:spPr>
      </p:pic>
      <p:sp>
        <p:nvSpPr>
          <p:cNvPr id="17" name="TextBox 16">
            <a:extLst>
              <a:ext uri="{FF2B5EF4-FFF2-40B4-BE49-F238E27FC236}">
                <a16:creationId xmlns:a16="http://schemas.microsoft.com/office/drawing/2014/main" id="{7435D11E-AB6A-D1A5-3B60-F4A535452133}"/>
              </a:ext>
            </a:extLst>
          </p:cNvPr>
          <p:cNvSpPr txBox="1"/>
          <p:nvPr userDrawn="1"/>
        </p:nvSpPr>
        <p:spPr>
          <a:xfrm>
            <a:off x="216650" y="1658492"/>
            <a:ext cx="7245350" cy="246221"/>
          </a:xfrm>
          <a:prstGeom prst="rect">
            <a:avLst/>
          </a:prstGeom>
          <a:noFill/>
        </p:spPr>
        <p:txBody>
          <a:bodyPr wrap="square" rtlCol="0">
            <a:spAutoFit/>
          </a:bodyPr>
          <a:lstStyle/>
          <a:p>
            <a:r>
              <a:rPr lang="en-GB" sz="1000" b="1" dirty="0">
                <a:solidFill>
                  <a:srgbClr val="007FB9"/>
                </a:solidFill>
                <a:latin typeface="Montserrat" panose="00000500000000000000" pitchFamily="2" charset="0"/>
              </a:rPr>
              <a:t>Target Return: 	USD = 10.25% p.a.</a:t>
            </a:r>
            <a:endParaRPr lang="en-GB" sz="1000" dirty="0">
              <a:latin typeface="Montserrat" panose="00000500000000000000" pitchFamily="2" charset="0"/>
            </a:endParaRPr>
          </a:p>
        </p:txBody>
      </p:sp>
      <p:sp>
        <p:nvSpPr>
          <p:cNvPr id="2" name="TextBox 1">
            <a:extLst>
              <a:ext uri="{FF2B5EF4-FFF2-40B4-BE49-F238E27FC236}">
                <a16:creationId xmlns:a16="http://schemas.microsoft.com/office/drawing/2014/main" id="{426A6242-B011-8174-9997-D29F67C1D3BE}"/>
              </a:ext>
            </a:extLst>
          </p:cNvPr>
          <p:cNvSpPr txBox="1"/>
          <p:nvPr userDrawn="1"/>
        </p:nvSpPr>
        <p:spPr>
          <a:xfrm>
            <a:off x="216650" y="1312421"/>
            <a:ext cx="7210310" cy="374571"/>
          </a:xfrm>
          <a:prstGeom prst="roundRect">
            <a:avLst/>
          </a:prstGeom>
          <a:solidFill>
            <a:srgbClr val="44403D"/>
          </a:solidFill>
        </p:spPr>
        <p:txBody>
          <a:bodyPr wrap="square" rtlCol="0" anchor="ctr">
            <a:spAutoFit/>
          </a:bodyPr>
          <a:lstStyle/>
          <a:p>
            <a:pPr algn="just"/>
            <a:r>
              <a:rPr lang="en-GB" sz="800" b="1" dirty="0">
                <a:solidFill>
                  <a:schemeClr val="bg1"/>
                </a:solidFill>
                <a:effectLst/>
                <a:latin typeface="Montserrat" pitchFamily="2" charset="77"/>
              </a:rPr>
              <a:t>Stock Note Risk Profile</a:t>
            </a:r>
            <a:r>
              <a:rPr lang="en-GB" sz="800" b="0" dirty="0">
                <a:solidFill>
                  <a:schemeClr val="bg1"/>
                </a:solidFill>
                <a:effectLst/>
                <a:latin typeface="Montserrat" pitchFamily="2" charset="77"/>
              </a:rPr>
              <a:t>: There is a higher risk of large or total capital losses when Underlyings are individual Company Stocks rather than Stock Market Indices. Retail investors must seek suitable financial advice before investing.</a:t>
            </a:r>
            <a:endParaRPr lang="en-US" sz="800" b="0" dirty="0">
              <a:solidFill>
                <a:schemeClr val="bg1"/>
              </a:solidFill>
              <a:effectLst/>
              <a:latin typeface="Montserrat" pitchFamily="2" charset="77"/>
            </a:endParaRPr>
          </a:p>
        </p:txBody>
      </p:sp>
    </p:spTree>
    <p:extLst>
      <p:ext uri="{BB962C8B-B14F-4D97-AF65-F5344CB8AC3E}">
        <p14:creationId xmlns:p14="http://schemas.microsoft.com/office/powerpoint/2010/main" val="1017143528"/>
      </p:ext>
    </p:extLst>
  </p:cSld>
  <p:clrMapOvr>
    <a:masterClrMapping/>
  </p:clrMapOvr>
  <p:extLst>
    <p:ext uri="{DCECCB84-F9BA-43D5-87BE-67443E8EF086}">
      <p15:sldGuideLst xmlns:p15="http://schemas.microsoft.com/office/powerpoint/2012/main">
        <p15:guide id="1" orient="horz" pos="432" userDrawn="1">
          <p15:clr>
            <a:srgbClr val="FBAE40"/>
          </p15:clr>
        </p15:guide>
        <p15:guide id="2" pos="2381" userDrawn="1">
          <p15:clr>
            <a:srgbClr val="FBAE40"/>
          </p15:clr>
        </p15:guide>
        <p15:guide id="3" orient="horz" pos="759" userDrawn="1">
          <p15:clr>
            <a:srgbClr val="FBAE40"/>
          </p15:clr>
        </p15:guide>
        <p15:guide id="4" orient="horz" pos="3567"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FC932FB-63C5-4E4D-8F76-AD11B6F02D2B}" type="datetimeFigureOut">
              <a:rPr lang="en-US" smtClean="0"/>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5DA4D9-7668-794C-B7BE-1AD5A4F2508F}" type="slidenum">
              <a:rPr lang="en-US" smtClean="0"/>
              <a:t>‹#›</a:t>
            </a:fld>
            <a:endParaRPr lang="en-US"/>
          </a:p>
        </p:txBody>
      </p:sp>
    </p:spTree>
    <p:extLst>
      <p:ext uri="{BB962C8B-B14F-4D97-AF65-F5344CB8AC3E}">
        <p14:creationId xmlns:p14="http://schemas.microsoft.com/office/powerpoint/2010/main" val="4200089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FC932FB-63C5-4E4D-8F76-AD11B6F02D2B}" type="datetimeFigureOut">
              <a:rPr lang="en-US" smtClean="0"/>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5DA4D9-7668-794C-B7BE-1AD5A4F2508F}" type="slidenum">
              <a:rPr lang="en-US" smtClean="0"/>
              <a:t>‹#›</a:t>
            </a:fld>
            <a:endParaRPr lang="en-US"/>
          </a:p>
        </p:txBody>
      </p:sp>
    </p:spTree>
    <p:extLst>
      <p:ext uri="{BB962C8B-B14F-4D97-AF65-F5344CB8AC3E}">
        <p14:creationId xmlns:p14="http://schemas.microsoft.com/office/powerpoint/2010/main" val="2299752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FC932FB-63C5-4E4D-8F76-AD11B6F02D2B}" type="datetimeFigureOut">
              <a:rPr lang="en-US" smtClean="0"/>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5DA4D9-7668-794C-B7BE-1AD5A4F2508F}" type="slidenum">
              <a:rPr lang="en-US" smtClean="0"/>
              <a:t>‹#›</a:t>
            </a:fld>
            <a:endParaRPr lang="en-US"/>
          </a:p>
        </p:txBody>
      </p:sp>
      <p:pic>
        <p:nvPicPr>
          <p:cNvPr id="7" name="Picture 6" descr="A blue and white rectangles&#10;&#10;Description automatically generated">
            <a:extLst>
              <a:ext uri="{FF2B5EF4-FFF2-40B4-BE49-F238E27FC236}">
                <a16:creationId xmlns:a16="http://schemas.microsoft.com/office/drawing/2014/main" id="{889E199E-9939-5120-16D7-509807757765}"/>
              </a:ext>
            </a:extLst>
          </p:cNvPr>
          <p:cNvPicPr>
            <a:picLocks noChangeAspect="1"/>
          </p:cNvPicPr>
          <p:nvPr userDrawn="1"/>
        </p:nvPicPr>
        <p:blipFill>
          <a:blip r:embed="rId2"/>
          <a:srcRect l="47410" r="4319"/>
          <a:stretch/>
        </p:blipFill>
        <p:spPr>
          <a:xfrm>
            <a:off x="3905601" y="8762"/>
            <a:ext cx="3654074" cy="1823761"/>
          </a:xfrm>
          <a:prstGeom prst="rect">
            <a:avLst/>
          </a:prstGeom>
        </p:spPr>
      </p:pic>
      <p:sp>
        <p:nvSpPr>
          <p:cNvPr id="8" name="TextBox 7">
            <a:extLst>
              <a:ext uri="{FF2B5EF4-FFF2-40B4-BE49-F238E27FC236}">
                <a16:creationId xmlns:a16="http://schemas.microsoft.com/office/drawing/2014/main" id="{145873D2-6F82-F093-3515-289BEF1F279D}"/>
              </a:ext>
            </a:extLst>
          </p:cNvPr>
          <p:cNvSpPr txBox="1"/>
          <p:nvPr userDrawn="1"/>
        </p:nvSpPr>
        <p:spPr>
          <a:xfrm>
            <a:off x="215676" y="1045849"/>
            <a:ext cx="6043739" cy="477054"/>
          </a:xfrm>
          <a:prstGeom prst="rect">
            <a:avLst/>
          </a:prstGeom>
          <a:noFill/>
        </p:spPr>
        <p:txBody>
          <a:bodyPr wrap="square" rtlCol="0">
            <a:spAutoFit/>
          </a:bodyPr>
          <a:lstStyle/>
          <a:p>
            <a:r>
              <a:rPr lang="en-GB" sz="1500" b="1" dirty="0">
                <a:solidFill>
                  <a:srgbClr val="353633"/>
                </a:solidFill>
                <a:effectLst>
                  <a:outerShdw blurRad="38100" dist="38100" dir="2700000" algn="tl">
                    <a:srgbClr val="000000">
                      <a:alpha val="43137"/>
                    </a:srgbClr>
                  </a:outerShdw>
                </a:effectLst>
                <a:latin typeface="Montserrat" pitchFamily="2" charset="77"/>
              </a:rPr>
              <a:t>BBVA 75-60 MEMORY INCOME AUTOCALL</a:t>
            </a:r>
          </a:p>
          <a:p>
            <a:r>
              <a:rPr lang="en-GB" sz="1000" dirty="0">
                <a:latin typeface="Roboto" panose="02000000000000000000" pitchFamily="2" charset="0"/>
                <a:ea typeface="Roboto" panose="02000000000000000000" pitchFamily="2" charset="0"/>
                <a:cs typeface="Roboto" panose="02000000000000000000" pitchFamily="2" charset="0"/>
              </a:rPr>
              <a:t>OCTOBER 2024 FACTSHEET</a:t>
            </a:r>
            <a:endParaRPr lang="en-US" sz="1000" dirty="0">
              <a:latin typeface="Roboto" panose="02000000000000000000" pitchFamily="2" charset="0"/>
              <a:ea typeface="Roboto" panose="02000000000000000000" pitchFamily="2" charset="0"/>
              <a:cs typeface="Roboto" panose="02000000000000000000" pitchFamily="2" charset="0"/>
            </a:endParaRPr>
          </a:p>
        </p:txBody>
      </p:sp>
      <p:sp>
        <p:nvSpPr>
          <p:cNvPr id="9" name="TextBox 8">
            <a:extLst>
              <a:ext uri="{FF2B5EF4-FFF2-40B4-BE49-F238E27FC236}">
                <a16:creationId xmlns:a16="http://schemas.microsoft.com/office/drawing/2014/main" id="{BD7A39D0-934F-C3E7-46B7-3C7426F1AD64}"/>
              </a:ext>
            </a:extLst>
          </p:cNvPr>
          <p:cNvSpPr txBox="1"/>
          <p:nvPr userDrawn="1"/>
        </p:nvSpPr>
        <p:spPr>
          <a:xfrm>
            <a:off x="237463" y="1531649"/>
            <a:ext cx="7245350" cy="246221"/>
          </a:xfrm>
          <a:prstGeom prst="rect">
            <a:avLst/>
          </a:prstGeom>
          <a:noFill/>
        </p:spPr>
        <p:txBody>
          <a:bodyPr wrap="square" rtlCol="0">
            <a:spAutoFit/>
          </a:bodyPr>
          <a:lstStyle/>
          <a:p>
            <a:r>
              <a:rPr lang="en-GB" sz="1000" b="1" dirty="0">
                <a:solidFill>
                  <a:srgbClr val="007FB9"/>
                </a:solidFill>
                <a:latin typeface="Montserrat" panose="00000500000000000000" pitchFamily="2" charset="0"/>
              </a:rPr>
              <a:t>TARGET RETURN:	 GBP = 7.00% p.a.	USD = 7.50% p.a.</a:t>
            </a:r>
            <a:endParaRPr lang="en-GB" sz="1000" dirty="0">
              <a:latin typeface="Montserrat" panose="00000500000000000000" pitchFamily="2" charset="0"/>
            </a:endParaRPr>
          </a:p>
        </p:txBody>
      </p:sp>
      <p:pic>
        <p:nvPicPr>
          <p:cNvPr id="10" name="Picture 9" descr="A black and white gradient&#10;&#10;Description automatically generated">
            <a:extLst>
              <a:ext uri="{FF2B5EF4-FFF2-40B4-BE49-F238E27FC236}">
                <a16:creationId xmlns:a16="http://schemas.microsoft.com/office/drawing/2014/main" id="{6B5188DF-4D8D-8591-A29B-669D2C0BDD6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0336" r="18662"/>
          <a:stretch/>
        </p:blipFill>
        <p:spPr>
          <a:xfrm>
            <a:off x="4101626" y="1095456"/>
            <a:ext cx="3458050" cy="748464"/>
          </a:xfrm>
          <a:prstGeom prst="rect">
            <a:avLst/>
          </a:prstGeom>
        </p:spPr>
      </p:pic>
      <p:pic>
        <p:nvPicPr>
          <p:cNvPr id="11" name="Picture 10" descr="Logo&#10;&#10;Description automatically generated">
            <a:extLst>
              <a:ext uri="{FF2B5EF4-FFF2-40B4-BE49-F238E27FC236}">
                <a16:creationId xmlns:a16="http://schemas.microsoft.com/office/drawing/2014/main" id="{11F22696-DC28-0AA6-C7F0-D098D8EE134A}"/>
              </a:ext>
            </a:extLst>
          </p:cNvPr>
          <p:cNvPicPr>
            <a:picLocks noChangeAspect="1"/>
          </p:cNvPicPr>
          <p:nvPr userDrawn="1"/>
        </p:nvPicPr>
        <p:blipFill>
          <a:blip r:embed="rId4"/>
          <a:stretch>
            <a:fillRect/>
          </a:stretch>
        </p:blipFill>
        <p:spPr>
          <a:xfrm>
            <a:off x="237994" y="292716"/>
            <a:ext cx="1231651" cy="661202"/>
          </a:xfrm>
          <a:prstGeom prst="rect">
            <a:avLst/>
          </a:prstGeom>
        </p:spPr>
      </p:pic>
      <p:pic>
        <p:nvPicPr>
          <p:cNvPr id="12" name="Picture 11" descr="A black and white gradient&#10;&#10;Description automatically generated">
            <a:extLst>
              <a:ext uri="{FF2B5EF4-FFF2-40B4-BE49-F238E27FC236}">
                <a16:creationId xmlns:a16="http://schemas.microsoft.com/office/drawing/2014/main" id="{1B500F25-1391-015C-7D7E-F306C693BE5C}"/>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0336" r="18662"/>
          <a:stretch/>
        </p:blipFill>
        <p:spPr>
          <a:xfrm>
            <a:off x="4168755" y="1090730"/>
            <a:ext cx="3390919" cy="748464"/>
          </a:xfrm>
          <a:prstGeom prst="rect">
            <a:avLst/>
          </a:prstGeom>
        </p:spPr>
      </p:pic>
    </p:spTree>
    <p:extLst>
      <p:ext uri="{BB962C8B-B14F-4D97-AF65-F5344CB8AC3E}">
        <p14:creationId xmlns:p14="http://schemas.microsoft.com/office/powerpoint/2010/main" val="316275900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en-GB"/>
              <a:t>Click to edit Master title style</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EFC932FB-63C5-4E4D-8F76-AD11B6F02D2B}" type="datetimeFigureOut">
              <a:rPr lang="en-US" smtClean="0"/>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5DA4D9-7668-794C-B7BE-1AD5A4F2508F}" type="slidenum">
              <a:rPr lang="en-US" smtClean="0"/>
              <a:t>‹#›</a:t>
            </a:fld>
            <a:endParaRPr lang="en-US"/>
          </a:p>
        </p:txBody>
      </p:sp>
      <p:pic>
        <p:nvPicPr>
          <p:cNvPr id="7" name="Picture 6" descr="A blue and white rectangles&#10;&#10;Description automatically generated">
            <a:extLst>
              <a:ext uri="{FF2B5EF4-FFF2-40B4-BE49-F238E27FC236}">
                <a16:creationId xmlns:a16="http://schemas.microsoft.com/office/drawing/2014/main" id="{09B4C875-0D1C-D393-BD9D-51581AA6EA62}"/>
              </a:ext>
            </a:extLst>
          </p:cNvPr>
          <p:cNvPicPr>
            <a:picLocks noChangeAspect="1"/>
          </p:cNvPicPr>
          <p:nvPr userDrawn="1"/>
        </p:nvPicPr>
        <p:blipFill>
          <a:blip r:embed="rId2"/>
          <a:srcRect l="47410" r="4319"/>
          <a:stretch/>
        </p:blipFill>
        <p:spPr>
          <a:xfrm>
            <a:off x="3905601" y="8762"/>
            <a:ext cx="3654074" cy="1823761"/>
          </a:xfrm>
          <a:prstGeom prst="rect">
            <a:avLst/>
          </a:prstGeom>
        </p:spPr>
      </p:pic>
      <p:sp>
        <p:nvSpPr>
          <p:cNvPr id="8" name="TextBox 7">
            <a:extLst>
              <a:ext uri="{FF2B5EF4-FFF2-40B4-BE49-F238E27FC236}">
                <a16:creationId xmlns:a16="http://schemas.microsoft.com/office/drawing/2014/main" id="{5D653193-C909-77F7-DB56-2BCE8035F230}"/>
              </a:ext>
            </a:extLst>
          </p:cNvPr>
          <p:cNvSpPr txBox="1"/>
          <p:nvPr userDrawn="1"/>
        </p:nvSpPr>
        <p:spPr>
          <a:xfrm>
            <a:off x="215676" y="1045849"/>
            <a:ext cx="6043739" cy="477054"/>
          </a:xfrm>
          <a:prstGeom prst="rect">
            <a:avLst/>
          </a:prstGeom>
          <a:noFill/>
        </p:spPr>
        <p:txBody>
          <a:bodyPr wrap="square" rtlCol="0">
            <a:spAutoFit/>
          </a:bodyPr>
          <a:lstStyle/>
          <a:p>
            <a:r>
              <a:rPr lang="en-GB" sz="1500" b="1" dirty="0">
                <a:solidFill>
                  <a:srgbClr val="353633"/>
                </a:solidFill>
                <a:effectLst>
                  <a:outerShdw blurRad="38100" dist="38100" dir="2700000" algn="tl">
                    <a:srgbClr val="000000">
                      <a:alpha val="43137"/>
                    </a:srgbClr>
                  </a:outerShdw>
                </a:effectLst>
                <a:latin typeface="Montserrat" pitchFamily="2" charset="77"/>
              </a:rPr>
              <a:t>BBVA 75-60 MEMORY INCOME AUTOCALL</a:t>
            </a:r>
          </a:p>
          <a:p>
            <a:r>
              <a:rPr lang="en-GB" sz="1000" dirty="0">
                <a:latin typeface="Roboto" panose="02000000000000000000" pitchFamily="2" charset="0"/>
                <a:ea typeface="Roboto" panose="02000000000000000000" pitchFamily="2" charset="0"/>
                <a:cs typeface="Roboto" panose="02000000000000000000" pitchFamily="2" charset="0"/>
              </a:rPr>
              <a:t>OCTOBER 2024 FACTSHEET</a:t>
            </a:r>
            <a:endParaRPr lang="en-US" sz="1000" dirty="0">
              <a:latin typeface="Roboto" panose="02000000000000000000" pitchFamily="2" charset="0"/>
              <a:ea typeface="Roboto" panose="02000000000000000000" pitchFamily="2" charset="0"/>
              <a:cs typeface="Roboto" panose="02000000000000000000" pitchFamily="2" charset="0"/>
            </a:endParaRPr>
          </a:p>
        </p:txBody>
      </p:sp>
      <p:sp>
        <p:nvSpPr>
          <p:cNvPr id="9" name="TextBox 8">
            <a:extLst>
              <a:ext uri="{FF2B5EF4-FFF2-40B4-BE49-F238E27FC236}">
                <a16:creationId xmlns:a16="http://schemas.microsoft.com/office/drawing/2014/main" id="{499FD423-2522-540F-AA5D-4D7DA7EB2806}"/>
              </a:ext>
            </a:extLst>
          </p:cNvPr>
          <p:cNvSpPr txBox="1"/>
          <p:nvPr userDrawn="1"/>
        </p:nvSpPr>
        <p:spPr>
          <a:xfrm>
            <a:off x="237463" y="1531649"/>
            <a:ext cx="7245350" cy="246221"/>
          </a:xfrm>
          <a:prstGeom prst="rect">
            <a:avLst/>
          </a:prstGeom>
          <a:noFill/>
        </p:spPr>
        <p:txBody>
          <a:bodyPr wrap="square" rtlCol="0">
            <a:spAutoFit/>
          </a:bodyPr>
          <a:lstStyle/>
          <a:p>
            <a:r>
              <a:rPr lang="en-GB" sz="1000" b="1" dirty="0">
                <a:solidFill>
                  <a:srgbClr val="007FB9"/>
                </a:solidFill>
                <a:latin typeface="Montserrat" panose="00000500000000000000" pitchFamily="2" charset="0"/>
              </a:rPr>
              <a:t>TARGET RETURN:	 GBP = 7.00% p.a.	USD = 7.50% p.a.</a:t>
            </a:r>
            <a:endParaRPr lang="en-GB" sz="1000" dirty="0">
              <a:latin typeface="Montserrat" panose="00000500000000000000" pitchFamily="2" charset="0"/>
            </a:endParaRPr>
          </a:p>
        </p:txBody>
      </p:sp>
      <p:pic>
        <p:nvPicPr>
          <p:cNvPr id="10" name="Picture 9" descr="A black and white gradient&#10;&#10;Description automatically generated">
            <a:extLst>
              <a:ext uri="{FF2B5EF4-FFF2-40B4-BE49-F238E27FC236}">
                <a16:creationId xmlns:a16="http://schemas.microsoft.com/office/drawing/2014/main" id="{83FBABF5-2844-5207-6A65-28DD61C243C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0336" r="18662"/>
          <a:stretch/>
        </p:blipFill>
        <p:spPr>
          <a:xfrm>
            <a:off x="4101626" y="1095456"/>
            <a:ext cx="3458050" cy="748464"/>
          </a:xfrm>
          <a:prstGeom prst="rect">
            <a:avLst/>
          </a:prstGeom>
        </p:spPr>
      </p:pic>
      <p:pic>
        <p:nvPicPr>
          <p:cNvPr id="11" name="Picture 10" descr="Logo&#10;&#10;Description automatically generated">
            <a:extLst>
              <a:ext uri="{FF2B5EF4-FFF2-40B4-BE49-F238E27FC236}">
                <a16:creationId xmlns:a16="http://schemas.microsoft.com/office/drawing/2014/main" id="{815FC4E7-8C0E-AE0D-C7E1-0BA43BAD64A4}"/>
              </a:ext>
            </a:extLst>
          </p:cNvPr>
          <p:cNvPicPr>
            <a:picLocks noChangeAspect="1"/>
          </p:cNvPicPr>
          <p:nvPr userDrawn="1"/>
        </p:nvPicPr>
        <p:blipFill>
          <a:blip r:embed="rId4"/>
          <a:stretch>
            <a:fillRect/>
          </a:stretch>
        </p:blipFill>
        <p:spPr>
          <a:xfrm>
            <a:off x="237994" y="292716"/>
            <a:ext cx="1231651" cy="661202"/>
          </a:xfrm>
          <a:prstGeom prst="rect">
            <a:avLst/>
          </a:prstGeom>
        </p:spPr>
      </p:pic>
      <p:pic>
        <p:nvPicPr>
          <p:cNvPr id="12" name="Picture 11" descr="A black and white gradient&#10;&#10;Description automatically generated">
            <a:extLst>
              <a:ext uri="{FF2B5EF4-FFF2-40B4-BE49-F238E27FC236}">
                <a16:creationId xmlns:a16="http://schemas.microsoft.com/office/drawing/2014/main" id="{936FDAA1-F1F9-FA4C-2C7B-963B9926641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0336" r="18662"/>
          <a:stretch/>
        </p:blipFill>
        <p:spPr>
          <a:xfrm>
            <a:off x="4168755" y="1090730"/>
            <a:ext cx="3390919" cy="748464"/>
          </a:xfrm>
          <a:prstGeom prst="rect">
            <a:avLst/>
          </a:prstGeom>
        </p:spPr>
      </p:pic>
    </p:spTree>
    <p:extLst>
      <p:ext uri="{BB962C8B-B14F-4D97-AF65-F5344CB8AC3E}">
        <p14:creationId xmlns:p14="http://schemas.microsoft.com/office/powerpoint/2010/main" val="32858884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EFC932FB-63C5-4E4D-8F76-AD11B6F02D2B}" type="datetimeFigureOut">
              <a:rPr lang="en-US" smtClean="0"/>
              <a:t>3/10/2026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5DA4D9-7668-794C-B7BE-1AD5A4F2508F}" type="slidenum">
              <a:rPr lang="en-US" smtClean="0"/>
              <a:t>‹#›</a:t>
            </a:fld>
            <a:endParaRPr lang="en-US"/>
          </a:p>
        </p:txBody>
      </p:sp>
      <p:pic>
        <p:nvPicPr>
          <p:cNvPr id="8" name="Picture 7" descr="A blue and white rectangles&#10;&#10;Description automatically generated">
            <a:extLst>
              <a:ext uri="{FF2B5EF4-FFF2-40B4-BE49-F238E27FC236}">
                <a16:creationId xmlns:a16="http://schemas.microsoft.com/office/drawing/2014/main" id="{228BD330-CCBC-5B65-6C1D-350570FA4C01}"/>
              </a:ext>
            </a:extLst>
          </p:cNvPr>
          <p:cNvPicPr>
            <a:picLocks noChangeAspect="1"/>
          </p:cNvPicPr>
          <p:nvPr userDrawn="1"/>
        </p:nvPicPr>
        <p:blipFill>
          <a:blip r:embed="rId2"/>
          <a:srcRect l="47410" r="4319"/>
          <a:stretch/>
        </p:blipFill>
        <p:spPr>
          <a:xfrm>
            <a:off x="3905601" y="8762"/>
            <a:ext cx="3654074" cy="1823761"/>
          </a:xfrm>
          <a:prstGeom prst="rect">
            <a:avLst/>
          </a:prstGeom>
        </p:spPr>
      </p:pic>
      <p:sp>
        <p:nvSpPr>
          <p:cNvPr id="9" name="TextBox 8">
            <a:extLst>
              <a:ext uri="{FF2B5EF4-FFF2-40B4-BE49-F238E27FC236}">
                <a16:creationId xmlns:a16="http://schemas.microsoft.com/office/drawing/2014/main" id="{1847D697-ABEE-0A72-CD14-AB6839E052FA}"/>
              </a:ext>
            </a:extLst>
          </p:cNvPr>
          <p:cNvSpPr txBox="1"/>
          <p:nvPr userDrawn="1"/>
        </p:nvSpPr>
        <p:spPr>
          <a:xfrm>
            <a:off x="215676" y="1045849"/>
            <a:ext cx="6043739" cy="477054"/>
          </a:xfrm>
          <a:prstGeom prst="rect">
            <a:avLst/>
          </a:prstGeom>
          <a:noFill/>
        </p:spPr>
        <p:txBody>
          <a:bodyPr wrap="square" rtlCol="0">
            <a:spAutoFit/>
          </a:bodyPr>
          <a:lstStyle/>
          <a:p>
            <a:r>
              <a:rPr lang="en-GB" sz="1500" b="1" dirty="0">
                <a:solidFill>
                  <a:srgbClr val="353633"/>
                </a:solidFill>
                <a:effectLst>
                  <a:outerShdw blurRad="38100" dist="38100" dir="2700000" algn="tl">
                    <a:srgbClr val="000000">
                      <a:alpha val="43137"/>
                    </a:srgbClr>
                  </a:outerShdw>
                </a:effectLst>
                <a:latin typeface="Montserrat" pitchFamily="2" charset="77"/>
              </a:rPr>
              <a:t>BBVA 75-60 MEMORY INCOME AUTOCALL</a:t>
            </a:r>
          </a:p>
          <a:p>
            <a:r>
              <a:rPr lang="en-GB" sz="1000" dirty="0">
                <a:latin typeface="Roboto" panose="02000000000000000000" pitchFamily="2" charset="0"/>
                <a:ea typeface="Roboto" panose="02000000000000000000" pitchFamily="2" charset="0"/>
                <a:cs typeface="Roboto" panose="02000000000000000000" pitchFamily="2" charset="0"/>
              </a:rPr>
              <a:t>OCTOBER 2024 FACTSHEET</a:t>
            </a:r>
            <a:endParaRPr lang="en-US" sz="1000" dirty="0">
              <a:latin typeface="Roboto" panose="02000000000000000000" pitchFamily="2" charset="0"/>
              <a:ea typeface="Roboto" panose="02000000000000000000" pitchFamily="2" charset="0"/>
              <a:cs typeface="Roboto" panose="02000000000000000000" pitchFamily="2" charset="0"/>
            </a:endParaRPr>
          </a:p>
        </p:txBody>
      </p:sp>
      <p:sp>
        <p:nvSpPr>
          <p:cNvPr id="10" name="TextBox 9">
            <a:extLst>
              <a:ext uri="{FF2B5EF4-FFF2-40B4-BE49-F238E27FC236}">
                <a16:creationId xmlns:a16="http://schemas.microsoft.com/office/drawing/2014/main" id="{05607F0D-1FA2-AF33-5CDE-DA4A5CB37282}"/>
              </a:ext>
            </a:extLst>
          </p:cNvPr>
          <p:cNvSpPr txBox="1"/>
          <p:nvPr userDrawn="1"/>
        </p:nvSpPr>
        <p:spPr>
          <a:xfrm>
            <a:off x="237463" y="1531649"/>
            <a:ext cx="7245350" cy="246221"/>
          </a:xfrm>
          <a:prstGeom prst="rect">
            <a:avLst/>
          </a:prstGeom>
          <a:noFill/>
        </p:spPr>
        <p:txBody>
          <a:bodyPr wrap="square" rtlCol="0">
            <a:spAutoFit/>
          </a:bodyPr>
          <a:lstStyle/>
          <a:p>
            <a:r>
              <a:rPr lang="en-GB" sz="1000" b="1" dirty="0">
                <a:solidFill>
                  <a:srgbClr val="007FB9"/>
                </a:solidFill>
                <a:latin typeface="Montserrat" panose="00000500000000000000" pitchFamily="2" charset="0"/>
              </a:rPr>
              <a:t>TARGET RETURN:	 GBP = 7.00% p.a.	USD = 7.50% p.a.</a:t>
            </a:r>
            <a:endParaRPr lang="en-GB" sz="1000" dirty="0">
              <a:latin typeface="Montserrat" panose="00000500000000000000" pitchFamily="2" charset="0"/>
            </a:endParaRPr>
          </a:p>
        </p:txBody>
      </p:sp>
      <p:pic>
        <p:nvPicPr>
          <p:cNvPr id="11" name="Picture 10" descr="A black and white gradient&#10;&#10;Description automatically generated">
            <a:extLst>
              <a:ext uri="{FF2B5EF4-FFF2-40B4-BE49-F238E27FC236}">
                <a16:creationId xmlns:a16="http://schemas.microsoft.com/office/drawing/2014/main" id="{33C1E355-126F-BD04-BDCF-9241D1EB513A}"/>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0336" r="18662"/>
          <a:stretch/>
        </p:blipFill>
        <p:spPr>
          <a:xfrm>
            <a:off x="4101626" y="1095456"/>
            <a:ext cx="3458050" cy="748464"/>
          </a:xfrm>
          <a:prstGeom prst="rect">
            <a:avLst/>
          </a:prstGeom>
        </p:spPr>
      </p:pic>
      <p:pic>
        <p:nvPicPr>
          <p:cNvPr id="12" name="Picture 11" descr="Logo&#10;&#10;Description automatically generated">
            <a:extLst>
              <a:ext uri="{FF2B5EF4-FFF2-40B4-BE49-F238E27FC236}">
                <a16:creationId xmlns:a16="http://schemas.microsoft.com/office/drawing/2014/main" id="{224985D5-6003-3632-9818-788D0B7F0944}"/>
              </a:ext>
            </a:extLst>
          </p:cNvPr>
          <p:cNvPicPr>
            <a:picLocks noChangeAspect="1"/>
          </p:cNvPicPr>
          <p:nvPr userDrawn="1"/>
        </p:nvPicPr>
        <p:blipFill>
          <a:blip r:embed="rId4"/>
          <a:stretch>
            <a:fillRect/>
          </a:stretch>
        </p:blipFill>
        <p:spPr>
          <a:xfrm>
            <a:off x="237994" y="292716"/>
            <a:ext cx="1231651" cy="661202"/>
          </a:xfrm>
          <a:prstGeom prst="rect">
            <a:avLst/>
          </a:prstGeom>
        </p:spPr>
      </p:pic>
      <p:pic>
        <p:nvPicPr>
          <p:cNvPr id="13" name="Picture 12" descr="A black and white gradient&#10;&#10;Description automatically generated">
            <a:extLst>
              <a:ext uri="{FF2B5EF4-FFF2-40B4-BE49-F238E27FC236}">
                <a16:creationId xmlns:a16="http://schemas.microsoft.com/office/drawing/2014/main" id="{87012B4A-B846-3E09-DE2D-A43F4F82FBB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0336" r="18662"/>
          <a:stretch/>
        </p:blipFill>
        <p:spPr>
          <a:xfrm>
            <a:off x="4168755" y="1090730"/>
            <a:ext cx="3390919" cy="748464"/>
          </a:xfrm>
          <a:prstGeom prst="rect">
            <a:avLst/>
          </a:prstGeom>
        </p:spPr>
      </p:pic>
    </p:spTree>
    <p:extLst>
      <p:ext uri="{BB962C8B-B14F-4D97-AF65-F5344CB8AC3E}">
        <p14:creationId xmlns:p14="http://schemas.microsoft.com/office/powerpoint/2010/main" val="298511803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en-GB"/>
              <a:t>Click to edit Master title style</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en-GB"/>
              <a:t>Click to edit Master text styles</a:t>
            </a:r>
          </a:p>
        </p:txBody>
      </p:sp>
      <p:sp>
        <p:nvSpPr>
          <p:cNvPr id="4" name="Content Placeholder 3"/>
          <p:cNvSpPr>
            <a:spLocks noGrp="1"/>
          </p:cNvSpPr>
          <p:nvPr>
            <p:ph sz="half" idx="2"/>
          </p:nvPr>
        </p:nvSpPr>
        <p:spPr>
          <a:xfrm>
            <a:off x="520713" y="3905482"/>
            <a:ext cx="3198096" cy="57443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en-GB"/>
              <a:t>Click to edit Master text styles</a:t>
            </a:r>
          </a:p>
        </p:txBody>
      </p:sp>
      <p:sp>
        <p:nvSpPr>
          <p:cNvPr id="6" name="Content Placeholder 5"/>
          <p:cNvSpPr>
            <a:spLocks noGrp="1"/>
          </p:cNvSpPr>
          <p:nvPr>
            <p:ph sz="quarter" idx="4"/>
          </p:nvPr>
        </p:nvSpPr>
        <p:spPr>
          <a:xfrm>
            <a:off x="3827086" y="3905482"/>
            <a:ext cx="3213847" cy="57443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EFC932FB-63C5-4E4D-8F76-AD11B6F02D2B}" type="datetimeFigureOut">
              <a:rPr lang="en-US" smtClean="0"/>
              <a:t>3/10/2026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05DA4D9-7668-794C-B7BE-1AD5A4F2508F}" type="slidenum">
              <a:rPr lang="en-US" smtClean="0"/>
              <a:t>‹#›</a:t>
            </a:fld>
            <a:endParaRPr lang="en-US"/>
          </a:p>
        </p:txBody>
      </p:sp>
      <p:pic>
        <p:nvPicPr>
          <p:cNvPr id="10" name="Picture 9" descr="A blue and white rectangles&#10;&#10;Description automatically generated">
            <a:extLst>
              <a:ext uri="{FF2B5EF4-FFF2-40B4-BE49-F238E27FC236}">
                <a16:creationId xmlns:a16="http://schemas.microsoft.com/office/drawing/2014/main" id="{310CCD85-3FEE-9849-0A2A-FE6057047BB2}"/>
              </a:ext>
            </a:extLst>
          </p:cNvPr>
          <p:cNvPicPr>
            <a:picLocks noChangeAspect="1"/>
          </p:cNvPicPr>
          <p:nvPr userDrawn="1"/>
        </p:nvPicPr>
        <p:blipFill>
          <a:blip r:embed="rId2"/>
          <a:srcRect l="47410" r="4319"/>
          <a:stretch/>
        </p:blipFill>
        <p:spPr>
          <a:xfrm>
            <a:off x="3905601" y="8762"/>
            <a:ext cx="3654074" cy="1823761"/>
          </a:xfrm>
          <a:prstGeom prst="rect">
            <a:avLst/>
          </a:prstGeom>
        </p:spPr>
      </p:pic>
      <p:sp>
        <p:nvSpPr>
          <p:cNvPr id="11" name="TextBox 10">
            <a:extLst>
              <a:ext uri="{FF2B5EF4-FFF2-40B4-BE49-F238E27FC236}">
                <a16:creationId xmlns:a16="http://schemas.microsoft.com/office/drawing/2014/main" id="{8B3DEC57-ED7A-E857-AFCA-402CCC060E84}"/>
              </a:ext>
            </a:extLst>
          </p:cNvPr>
          <p:cNvSpPr txBox="1"/>
          <p:nvPr userDrawn="1"/>
        </p:nvSpPr>
        <p:spPr>
          <a:xfrm>
            <a:off x="215676" y="1045849"/>
            <a:ext cx="6043739" cy="477054"/>
          </a:xfrm>
          <a:prstGeom prst="rect">
            <a:avLst/>
          </a:prstGeom>
          <a:noFill/>
        </p:spPr>
        <p:txBody>
          <a:bodyPr wrap="square" rtlCol="0">
            <a:spAutoFit/>
          </a:bodyPr>
          <a:lstStyle/>
          <a:p>
            <a:r>
              <a:rPr lang="en-GB" sz="1500" b="1" dirty="0">
                <a:solidFill>
                  <a:srgbClr val="353633"/>
                </a:solidFill>
                <a:effectLst>
                  <a:outerShdw blurRad="38100" dist="38100" dir="2700000" algn="tl">
                    <a:srgbClr val="000000">
                      <a:alpha val="43137"/>
                    </a:srgbClr>
                  </a:outerShdw>
                </a:effectLst>
                <a:latin typeface="Montserrat" pitchFamily="2" charset="77"/>
              </a:rPr>
              <a:t>BBVA 75-60 MEMORY INCOME AUTOCALL</a:t>
            </a:r>
          </a:p>
          <a:p>
            <a:r>
              <a:rPr lang="en-GB" sz="1000" dirty="0">
                <a:latin typeface="Roboto" panose="02000000000000000000" pitchFamily="2" charset="0"/>
                <a:ea typeface="Roboto" panose="02000000000000000000" pitchFamily="2" charset="0"/>
                <a:cs typeface="Roboto" panose="02000000000000000000" pitchFamily="2" charset="0"/>
              </a:rPr>
              <a:t>OCTOBER 2024 FACTSHEET</a:t>
            </a:r>
            <a:endParaRPr lang="en-US" sz="1000" dirty="0">
              <a:latin typeface="Roboto" panose="02000000000000000000" pitchFamily="2" charset="0"/>
              <a:ea typeface="Roboto" panose="02000000000000000000" pitchFamily="2" charset="0"/>
              <a:cs typeface="Roboto" panose="02000000000000000000" pitchFamily="2" charset="0"/>
            </a:endParaRPr>
          </a:p>
        </p:txBody>
      </p:sp>
      <p:sp>
        <p:nvSpPr>
          <p:cNvPr id="12" name="TextBox 11">
            <a:extLst>
              <a:ext uri="{FF2B5EF4-FFF2-40B4-BE49-F238E27FC236}">
                <a16:creationId xmlns:a16="http://schemas.microsoft.com/office/drawing/2014/main" id="{A043ADB8-0734-FA03-C4E9-9D686BBE109F}"/>
              </a:ext>
            </a:extLst>
          </p:cNvPr>
          <p:cNvSpPr txBox="1"/>
          <p:nvPr userDrawn="1"/>
        </p:nvSpPr>
        <p:spPr>
          <a:xfrm>
            <a:off x="237463" y="1531649"/>
            <a:ext cx="7245350" cy="246221"/>
          </a:xfrm>
          <a:prstGeom prst="rect">
            <a:avLst/>
          </a:prstGeom>
          <a:noFill/>
        </p:spPr>
        <p:txBody>
          <a:bodyPr wrap="square" rtlCol="0">
            <a:spAutoFit/>
          </a:bodyPr>
          <a:lstStyle/>
          <a:p>
            <a:r>
              <a:rPr lang="en-GB" sz="1000" b="1" dirty="0">
                <a:solidFill>
                  <a:srgbClr val="007FB9"/>
                </a:solidFill>
                <a:latin typeface="Montserrat" panose="00000500000000000000" pitchFamily="2" charset="0"/>
              </a:rPr>
              <a:t>TARGET RETURN:	 GBP = 7.00% p.a.	USD = 7.50% p.a.</a:t>
            </a:r>
            <a:endParaRPr lang="en-GB" sz="1000" dirty="0">
              <a:latin typeface="Montserrat" panose="00000500000000000000" pitchFamily="2" charset="0"/>
            </a:endParaRPr>
          </a:p>
        </p:txBody>
      </p:sp>
      <p:pic>
        <p:nvPicPr>
          <p:cNvPr id="13" name="Picture 12" descr="A black and white gradient&#10;&#10;Description automatically generated">
            <a:extLst>
              <a:ext uri="{FF2B5EF4-FFF2-40B4-BE49-F238E27FC236}">
                <a16:creationId xmlns:a16="http://schemas.microsoft.com/office/drawing/2014/main" id="{8F2F1D66-47F4-863D-E451-4F3FBCD4E4D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0336" r="18662"/>
          <a:stretch/>
        </p:blipFill>
        <p:spPr>
          <a:xfrm>
            <a:off x="4101626" y="1095456"/>
            <a:ext cx="3458050" cy="748464"/>
          </a:xfrm>
          <a:prstGeom prst="rect">
            <a:avLst/>
          </a:prstGeom>
        </p:spPr>
      </p:pic>
      <p:pic>
        <p:nvPicPr>
          <p:cNvPr id="14" name="Picture 13" descr="Logo&#10;&#10;Description automatically generated">
            <a:extLst>
              <a:ext uri="{FF2B5EF4-FFF2-40B4-BE49-F238E27FC236}">
                <a16:creationId xmlns:a16="http://schemas.microsoft.com/office/drawing/2014/main" id="{0E97ADE2-972D-9D89-D1FA-E6FC621878BC}"/>
              </a:ext>
            </a:extLst>
          </p:cNvPr>
          <p:cNvPicPr>
            <a:picLocks noChangeAspect="1"/>
          </p:cNvPicPr>
          <p:nvPr userDrawn="1"/>
        </p:nvPicPr>
        <p:blipFill>
          <a:blip r:embed="rId4"/>
          <a:stretch>
            <a:fillRect/>
          </a:stretch>
        </p:blipFill>
        <p:spPr>
          <a:xfrm>
            <a:off x="237994" y="292716"/>
            <a:ext cx="1231651" cy="661202"/>
          </a:xfrm>
          <a:prstGeom prst="rect">
            <a:avLst/>
          </a:prstGeom>
        </p:spPr>
      </p:pic>
      <p:pic>
        <p:nvPicPr>
          <p:cNvPr id="15" name="Picture 14" descr="A black and white gradient&#10;&#10;Description automatically generated">
            <a:extLst>
              <a:ext uri="{FF2B5EF4-FFF2-40B4-BE49-F238E27FC236}">
                <a16:creationId xmlns:a16="http://schemas.microsoft.com/office/drawing/2014/main" id="{814D45B8-11CF-5DAC-F1B6-C8B3456D1DE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0336" r="18662"/>
          <a:stretch/>
        </p:blipFill>
        <p:spPr>
          <a:xfrm>
            <a:off x="4168755" y="1090730"/>
            <a:ext cx="3390919" cy="748464"/>
          </a:xfrm>
          <a:prstGeom prst="rect">
            <a:avLst/>
          </a:prstGeom>
        </p:spPr>
      </p:pic>
    </p:spTree>
    <p:extLst>
      <p:ext uri="{BB962C8B-B14F-4D97-AF65-F5344CB8AC3E}">
        <p14:creationId xmlns:p14="http://schemas.microsoft.com/office/powerpoint/2010/main" val="3019949572"/>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EFC932FB-63C5-4E4D-8F76-AD11B6F02D2B}" type="datetimeFigureOut">
              <a:rPr lang="en-US" smtClean="0"/>
              <a:t>3/10/2026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05DA4D9-7668-794C-B7BE-1AD5A4F2508F}" type="slidenum">
              <a:rPr lang="en-US" smtClean="0"/>
              <a:t>‹#›</a:t>
            </a:fld>
            <a:endParaRPr lang="en-US"/>
          </a:p>
        </p:txBody>
      </p:sp>
      <p:pic>
        <p:nvPicPr>
          <p:cNvPr id="6" name="Picture 5" descr="A blue and white rectangles&#10;&#10;Description automatically generated">
            <a:extLst>
              <a:ext uri="{FF2B5EF4-FFF2-40B4-BE49-F238E27FC236}">
                <a16:creationId xmlns:a16="http://schemas.microsoft.com/office/drawing/2014/main" id="{05F18286-22E6-9C35-C349-7D01CA94A746}"/>
              </a:ext>
            </a:extLst>
          </p:cNvPr>
          <p:cNvPicPr>
            <a:picLocks noChangeAspect="1"/>
          </p:cNvPicPr>
          <p:nvPr userDrawn="1"/>
        </p:nvPicPr>
        <p:blipFill>
          <a:blip r:embed="rId2"/>
          <a:srcRect l="47410" r="4319"/>
          <a:stretch/>
        </p:blipFill>
        <p:spPr>
          <a:xfrm>
            <a:off x="3905601" y="8762"/>
            <a:ext cx="3654074" cy="1823761"/>
          </a:xfrm>
          <a:prstGeom prst="rect">
            <a:avLst/>
          </a:prstGeom>
        </p:spPr>
      </p:pic>
      <p:sp>
        <p:nvSpPr>
          <p:cNvPr id="7" name="TextBox 6">
            <a:extLst>
              <a:ext uri="{FF2B5EF4-FFF2-40B4-BE49-F238E27FC236}">
                <a16:creationId xmlns:a16="http://schemas.microsoft.com/office/drawing/2014/main" id="{3EB4A70B-5A72-0631-AC25-5C723F8AE6A0}"/>
              </a:ext>
            </a:extLst>
          </p:cNvPr>
          <p:cNvSpPr txBox="1"/>
          <p:nvPr userDrawn="1"/>
        </p:nvSpPr>
        <p:spPr>
          <a:xfrm>
            <a:off x="215676" y="1045849"/>
            <a:ext cx="6043739" cy="477054"/>
          </a:xfrm>
          <a:prstGeom prst="rect">
            <a:avLst/>
          </a:prstGeom>
          <a:noFill/>
        </p:spPr>
        <p:txBody>
          <a:bodyPr wrap="square" rtlCol="0">
            <a:spAutoFit/>
          </a:bodyPr>
          <a:lstStyle/>
          <a:p>
            <a:r>
              <a:rPr lang="en-GB" sz="1500" b="1" dirty="0">
                <a:solidFill>
                  <a:srgbClr val="353633"/>
                </a:solidFill>
                <a:effectLst>
                  <a:outerShdw blurRad="38100" dist="38100" dir="2700000" algn="tl">
                    <a:srgbClr val="000000">
                      <a:alpha val="43137"/>
                    </a:srgbClr>
                  </a:outerShdw>
                </a:effectLst>
                <a:latin typeface="Montserrat" pitchFamily="2" charset="77"/>
              </a:rPr>
              <a:t>BBVA 75-60 MEMORY INCOME AUTOCALL</a:t>
            </a:r>
          </a:p>
          <a:p>
            <a:r>
              <a:rPr lang="en-GB" sz="1000" dirty="0">
                <a:latin typeface="Roboto" panose="02000000000000000000" pitchFamily="2" charset="0"/>
                <a:ea typeface="Roboto" panose="02000000000000000000" pitchFamily="2" charset="0"/>
                <a:cs typeface="Roboto" panose="02000000000000000000" pitchFamily="2" charset="0"/>
              </a:rPr>
              <a:t>OCTOBER 2024 FACTSHEET</a:t>
            </a:r>
            <a:endParaRPr lang="en-US" sz="1000" dirty="0">
              <a:latin typeface="Roboto" panose="02000000000000000000" pitchFamily="2" charset="0"/>
              <a:ea typeface="Roboto" panose="02000000000000000000" pitchFamily="2" charset="0"/>
              <a:cs typeface="Roboto" panose="02000000000000000000" pitchFamily="2" charset="0"/>
            </a:endParaRPr>
          </a:p>
        </p:txBody>
      </p:sp>
      <p:sp>
        <p:nvSpPr>
          <p:cNvPr id="8" name="TextBox 7">
            <a:extLst>
              <a:ext uri="{FF2B5EF4-FFF2-40B4-BE49-F238E27FC236}">
                <a16:creationId xmlns:a16="http://schemas.microsoft.com/office/drawing/2014/main" id="{CFF60C7E-6E24-D060-CE5E-D8C1364B69E4}"/>
              </a:ext>
            </a:extLst>
          </p:cNvPr>
          <p:cNvSpPr txBox="1"/>
          <p:nvPr userDrawn="1"/>
        </p:nvSpPr>
        <p:spPr>
          <a:xfrm>
            <a:off x="237463" y="1531649"/>
            <a:ext cx="7245350" cy="246221"/>
          </a:xfrm>
          <a:prstGeom prst="rect">
            <a:avLst/>
          </a:prstGeom>
          <a:noFill/>
        </p:spPr>
        <p:txBody>
          <a:bodyPr wrap="square" rtlCol="0">
            <a:spAutoFit/>
          </a:bodyPr>
          <a:lstStyle/>
          <a:p>
            <a:r>
              <a:rPr lang="en-GB" sz="1000" b="1" dirty="0">
                <a:solidFill>
                  <a:srgbClr val="007FB9"/>
                </a:solidFill>
                <a:latin typeface="Montserrat" panose="00000500000000000000" pitchFamily="2" charset="0"/>
              </a:rPr>
              <a:t>TARGET RETURN:	 GBP = 7.00% p.a.	USD = 7.50% p.a.</a:t>
            </a:r>
            <a:endParaRPr lang="en-GB" sz="1000" dirty="0">
              <a:latin typeface="Montserrat" panose="00000500000000000000" pitchFamily="2" charset="0"/>
            </a:endParaRPr>
          </a:p>
        </p:txBody>
      </p:sp>
      <p:pic>
        <p:nvPicPr>
          <p:cNvPr id="9" name="Picture 8" descr="A black and white gradient&#10;&#10;Description automatically generated">
            <a:extLst>
              <a:ext uri="{FF2B5EF4-FFF2-40B4-BE49-F238E27FC236}">
                <a16:creationId xmlns:a16="http://schemas.microsoft.com/office/drawing/2014/main" id="{D2F1836A-A592-CA9D-F8E0-7EF9F98E131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0336" r="18662"/>
          <a:stretch/>
        </p:blipFill>
        <p:spPr>
          <a:xfrm>
            <a:off x="4101626" y="1095456"/>
            <a:ext cx="3458050" cy="748464"/>
          </a:xfrm>
          <a:prstGeom prst="rect">
            <a:avLst/>
          </a:prstGeom>
        </p:spPr>
      </p:pic>
      <p:pic>
        <p:nvPicPr>
          <p:cNvPr id="10" name="Picture 9" descr="Logo&#10;&#10;Description automatically generated">
            <a:extLst>
              <a:ext uri="{FF2B5EF4-FFF2-40B4-BE49-F238E27FC236}">
                <a16:creationId xmlns:a16="http://schemas.microsoft.com/office/drawing/2014/main" id="{F40EC6F0-F8BE-18FB-3E63-0028AC057933}"/>
              </a:ext>
            </a:extLst>
          </p:cNvPr>
          <p:cNvPicPr>
            <a:picLocks noChangeAspect="1"/>
          </p:cNvPicPr>
          <p:nvPr userDrawn="1"/>
        </p:nvPicPr>
        <p:blipFill>
          <a:blip r:embed="rId4"/>
          <a:stretch>
            <a:fillRect/>
          </a:stretch>
        </p:blipFill>
        <p:spPr>
          <a:xfrm>
            <a:off x="237994" y="292716"/>
            <a:ext cx="1231651" cy="661202"/>
          </a:xfrm>
          <a:prstGeom prst="rect">
            <a:avLst/>
          </a:prstGeom>
        </p:spPr>
      </p:pic>
      <p:pic>
        <p:nvPicPr>
          <p:cNvPr id="11" name="Picture 10" descr="A black and white gradient&#10;&#10;Description automatically generated">
            <a:extLst>
              <a:ext uri="{FF2B5EF4-FFF2-40B4-BE49-F238E27FC236}">
                <a16:creationId xmlns:a16="http://schemas.microsoft.com/office/drawing/2014/main" id="{12532840-778B-0431-AEEB-DC1589B46EF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0336" r="18662"/>
          <a:stretch/>
        </p:blipFill>
        <p:spPr>
          <a:xfrm>
            <a:off x="4168755" y="1090730"/>
            <a:ext cx="3390919" cy="748464"/>
          </a:xfrm>
          <a:prstGeom prst="rect">
            <a:avLst/>
          </a:prstGeom>
        </p:spPr>
      </p:pic>
    </p:spTree>
    <p:extLst>
      <p:ext uri="{BB962C8B-B14F-4D97-AF65-F5344CB8AC3E}">
        <p14:creationId xmlns:p14="http://schemas.microsoft.com/office/powerpoint/2010/main" val="323641997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C932FB-63C5-4E4D-8F76-AD11B6F02D2B}" type="datetimeFigureOut">
              <a:rPr lang="en-US" smtClean="0"/>
              <a:t>3/10/2026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05DA4D9-7668-794C-B7BE-1AD5A4F2508F}" type="slidenum">
              <a:rPr lang="en-US" smtClean="0"/>
              <a:t>‹#›</a:t>
            </a:fld>
            <a:endParaRPr lang="en-US"/>
          </a:p>
        </p:txBody>
      </p:sp>
      <p:pic>
        <p:nvPicPr>
          <p:cNvPr id="5" name="Picture 4" descr="A blue and white rectangles&#10;&#10;Description automatically generated">
            <a:extLst>
              <a:ext uri="{FF2B5EF4-FFF2-40B4-BE49-F238E27FC236}">
                <a16:creationId xmlns:a16="http://schemas.microsoft.com/office/drawing/2014/main" id="{DBB5169C-DC01-5E9C-F69B-6A3262B76ABD}"/>
              </a:ext>
            </a:extLst>
          </p:cNvPr>
          <p:cNvPicPr>
            <a:picLocks noChangeAspect="1"/>
          </p:cNvPicPr>
          <p:nvPr userDrawn="1"/>
        </p:nvPicPr>
        <p:blipFill>
          <a:blip r:embed="rId2"/>
          <a:srcRect l="47410" r="4319"/>
          <a:stretch/>
        </p:blipFill>
        <p:spPr>
          <a:xfrm>
            <a:off x="3905601" y="8762"/>
            <a:ext cx="3654074" cy="1823761"/>
          </a:xfrm>
          <a:prstGeom prst="rect">
            <a:avLst/>
          </a:prstGeom>
        </p:spPr>
      </p:pic>
      <p:sp>
        <p:nvSpPr>
          <p:cNvPr id="6" name="TextBox 5">
            <a:extLst>
              <a:ext uri="{FF2B5EF4-FFF2-40B4-BE49-F238E27FC236}">
                <a16:creationId xmlns:a16="http://schemas.microsoft.com/office/drawing/2014/main" id="{CB613EAE-3558-FEE6-ACFF-81293A194796}"/>
              </a:ext>
            </a:extLst>
          </p:cNvPr>
          <p:cNvSpPr txBox="1"/>
          <p:nvPr userDrawn="1"/>
        </p:nvSpPr>
        <p:spPr>
          <a:xfrm>
            <a:off x="215676" y="1045849"/>
            <a:ext cx="6043739" cy="477054"/>
          </a:xfrm>
          <a:prstGeom prst="rect">
            <a:avLst/>
          </a:prstGeom>
          <a:noFill/>
        </p:spPr>
        <p:txBody>
          <a:bodyPr wrap="square" rtlCol="0">
            <a:spAutoFit/>
          </a:bodyPr>
          <a:lstStyle/>
          <a:p>
            <a:r>
              <a:rPr lang="en-GB" sz="1500" b="1" dirty="0">
                <a:solidFill>
                  <a:srgbClr val="353633"/>
                </a:solidFill>
                <a:effectLst>
                  <a:outerShdw blurRad="38100" dist="38100" dir="2700000" algn="tl">
                    <a:srgbClr val="000000">
                      <a:alpha val="43137"/>
                    </a:srgbClr>
                  </a:outerShdw>
                </a:effectLst>
                <a:latin typeface="Montserrat" pitchFamily="2" charset="77"/>
              </a:rPr>
              <a:t>BBVA 75-60 MEMORY INCOME AUTOCALL</a:t>
            </a:r>
          </a:p>
          <a:p>
            <a:r>
              <a:rPr lang="en-GB" sz="1000" dirty="0">
                <a:latin typeface="Roboto" panose="02000000000000000000" pitchFamily="2" charset="0"/>
                <a:ea typeface="Roboto" panose="02000000000000000000" pitchFamily="2" charset="0"/>
                <a:cs typeface="Roboto" panose="02000000000000000000" pitchFamily="2" charset="0"/>
              </a:rPr>
              <a:t>OCTOBER 2024 FACTSHEET</a:t>
            </a:r>
            <a:endParaRPr lang="en-US" sz="1000" dirty="0">
              <a:latin typeface="Roboto" panose="02000000000000000000" pitchFamily="2" charset="0"/>
              <a:ea typeface="Roboto" panose="02000000000000000000" pitchFamily="2" charset="0"/>
              <a:cs typeface="Roboto" panose="02000000000000000000" pitchFamily="2" charset="0"/>
            </a:endParaRPr>
          </a:p>
        </p:txBody>
      </p:sp>
      <p:sp>
        <p:nvSpPr>
          <p:cNvPr id="7" name="TextBox 6">
            <a:extLst>
              <a:ext uri="{FF2B5EF4-FFF2-40B4-BE49-F238E27FC236}">
                <a16:creationId xmlns:a16="http://schemas.microsoft.com/office/drawing/2014/main" id="{3C3FE796-D2FA-C57F-987D-4011865BB76E}"/>
              </a:ext>
            </a:extLst>
          </p:cNvPr>
          <p:cNvSpPr txBox="1"/>
          <p:nvPr userDrawn="1"/>
        </p:nvSpPr>
        <p:spPr>
          <a:xfrm>
            <a:off x="237463" y="1531649"/>
            <a:ext cx="7245350" cy="246221"/>
          </a:xfrm>
          <a:prstGeom prst="rect">
            <a:avLst/>
          </a:prstGeom>
          <a:noFill/>
        </p:spPr>
        <p:txBody>
          <a:bodyPr wrap="square" rtlCol="0">
            <a:spAutoFit/>
          </a:bodyPr>
          <a:lstStyle/>
          <a:p>
            <a:r>
              <a:rPr lang="en-GB" sz="1000" b="1" dirty="0">
                <a:solidFill>
                  <a:srgbClr val="007FB9"/>
                </a:solidFill>
                <a:latin typeface="Montserrat" panose="00000500000000000000" pitchFamily="2" charset="0"/>
              </a:rPr>
              <a:t>TARGET RETURN:	 GBP = 7.00% p.a.	USD = 7.50% p.a.</a:t>
            </a:r>
            <a:endParaRPr lang="en-GB" sz="1000" dirty="0">
              <a:latin typeface="Montserrat" panose="00000500000000000000" pitchFamily="2" charset="0"/>
            </a:endParaRPr>
          </a:p>
        </p:txBody>
      </p:sp>
      <p:pic>
        <p:nvPicPr>
          <p:cNvPr id="8" name="Picture 7" descr="A black and white gradient&#10;&#10;Description automatically generated">
            <a:extLst>
              <a:ext uri="{FF2B5EF4-FFF2-40B4-BE49-F238E27FC236}">
                <a16:creationId xmlns:a16="http://schemas.microsoft.com/office/drawing/2014/main" id="{36EAD1FE-953D-97CB-9E6D-6D51C8E4860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0336" r="18662"/>
          <a:stretch/>
        </p:blipFill>
        <p:spPr>
          <a:xfrm>
            <a:off x="4101626" y="1095456"/>
            <a:ext cx="3458050" cy="748464"/>
          </a:xfrm>
          <a:prstGeom prst="rect">
            <a:avLst/>
          </a:prstGeom>
        </p:spPr>
      </p:pic>
      <p:pic>
        <p:nvPicPr>
          <p:cNvPr id="9" name="Picture 8" descr="Logo&#10;&#10;Description automatically generated">
            <a:extLst>
              <a:ext uri="{FF2B5EF4-FFF2-40B4-BE49-F238E27FC236}">
                <a16:creationId xmlns:a16="http://schemas.microsoft.com/office/drawing/2014/main" id="{E39343D9-5005-22DA-EDD0-FE02029996D6}"/>
              </a:ext>
            </a:extLst>
          </p:cNvPr>
          <p:cNvPicPr>
            <a:picLocks noChangeAspect="1"/>
          </p:cNvPicPr>
          <p:nvPr userDrawn="1"/>
        </p:nvPicPr>
        <p:blipFill>
          <a:blip r:embed="rId4"/>
          <a:stretch>
            <a:fillRect/>
          </a:stretch>
        </p:blipFill>
        <p:spPr>
          <a:xfrm>
            <a:off x="237994" y="292716"/>
            <a:ext cx="1231651" cy="661202"/>
          </a:xfrm>
          <a:prstGeom prst="rect">
            <a:avLst/>
          </a:prstGeom>
        </p:spPr>
      </p:pic>
      <p:pic>
        <p:nvPicPr>
          <p:cNvPr id="10" name="Picture 9" descr="A black and white gradient&#10;&#10;Description automatically generated">
            <a:extLst>
              <a:ext uri="{FF2B5EF4-FFF2-40B4-BE49-F238E27FC236}">
                <a16:creationId xmlns:a16="http://schemas.microsoft.com/office/drawing/2014/main" id="{718A6C9A-8A90-B6AC-71F3-1B69739161C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0336" r="18662"/>
          <a:stretch/>
        </p:blipFill>
        <p:spPr>
          <a:xfrm>
            <a:off x="4168755" y="1090730"/>
            <a:ext cx="3390919" cy="748464"/>
          </a:xfrm>
          <a:prstGeom prst="rect">
            <a:avLst/>
          </a:prstGeom>
        </p:spPr>
      </p:pic>
    </p:spTree>
    <p:extLst>
      <p:ext uri="{BB962C8B-B14F-4D97-AF65-F5344CB8AC3E}">
        <p14:creationId xmlns:p14="http://schemas.microsoft.com/office/powerpoint/2010/main" val="105441854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en-GB"/>
              <a:t>Click to edit Master title style</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en-GB"/>
              <a:t>Click to edit Master text styles</a:t>
            </a:r>
          </a:p>
        </p:txBody>
      </p:sp>
      <p:sp>
        <p:nvSpPr>
          <p:cNvPr id="5" name="Date Placeholder 4"/>
          <p:cNvSpPr>
            <a:spLocks noGrp="1"/>
          </p:cNvSpPr>
          <p:nvPr>
            <p:ph type="dt" sz="half" idx="10"/>
          </p:nvPr>
        </p:nvSpPr>
        <p:spPr/>
        <p:txBody>
          <a:bodyPr/>
          <a:lstStyle/>
          <a:p>
            <a:fld id="{EFC932FB-63C5-4E4D-8F76-AD11B6F02D2B}" type="datetimeFigureOut">
              <a:rPr lang="en-US" smtClean="0"/>
              <a:t>3/10/2026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5DA4D9-7668-794C-B7BE-1AD5A4F2508F}" type="slidenum">
              <a:rPr lang="en-US" smtClean="0"/>
              <a:t>‹#›</a:t>
            </a:fld>
            <a:endParaRPr lang="en-US"/>
          </a:p>
        </p:txBody>
      </p:sp>
      <p:pic>
        <p:nvPicPr>
          <p:cNvPr id="8" name="Picture 7" descr="A blue and white rectangles&#10;&#10;Description automatically generated">
            <a:extLst>
              <a:ext uri="{FF2B5EF4-FFF2-40B4-BE49-F238E27FC236}">
                <a16:creationId xmlns:a16="http://schemas.microsoft.com/office/drawing/2014/main" id="{D12DA253-F5CE-036F-EA74-28BF49DF23EC}"/>
              </a:ext>
            </a:extLst>
          </p:cNvPr>
          <p:cNvPicPr>
            <a:picLocks noChangeAspect="1"/>
          </p:cNvPicPr>
          <p:nvPr userDrawn="1"/>
        </p:nvPicPr>
        <p:blipFill>
          <a:blip r:embed="rId2"/>
          <a:srcRect l="47410" r="4319"/>
          <a:stretch/>
        </p:blipFill>
        <p:spPr>
          <a:xfrm>
            <a:off x="3905601" y="8762"/>
            <a:ext cx="3654074" cy="1823761"/>
          </a:xfrm>
          <a:prstGeom prst="rect">
            <a:avLst/>
          </a:prstGeom>
        </p:spPr>
      </p:pic>
      <p:sp>
        <p:nvSpPr>
          <p:cNvPr id="9" name="TextBox 8">
            <a:extLst>
              <a:ext uri="{FF2B5EF4-FFF2-40B4-BE49-F238E27FC236}">
                <a16:creationId xmlns:a16="http://schemas.microsoft.com/office/drawing/2014/main" id="{901CBE33-5DF0-E49E-3ACF-C65BD787E8C2}"/>
              </a:ext>
            </a:extLst>
          </p:cNvPr>
          <p:cNvSpPr txBox="1"/>
          <p:nvPr userDrawn="1"/>
        </p:nvSpPr>
        <p:spPr>
          <a:xfrm>
            <a:off x="215676" y="1045849"/>
            <a:ext cx="6043739" cy="477054"/>
          </a:xfrm>
          <a:prstGeom prst="rect">
            <a:avLst/>
          </a:prstGeom>
          <a:noFill/>
        </p:spPr>
        <p:txBody>
          <a:bodyPr wrap="square" rtlCol="0">
            <a:spAutoFit/>
          </a:bodyPr>
          <a:lstStyle/>
          <a:p>
            <a:r>
              <a:rPr lang="en-GB" sz="1500" b="1" dirty="0">
                <a:solidFill>
                  <a:srgbClr val="353633"/>
                </a:solidFill>
                <a:effectLst>
                  <a:outerShdw blurRad="38100" dist="38100" dir="2700000" algn="tl">
                    <a:srgbClr val="000000">
                      <a:alpha val="43137"/>
                    </a:srgbClr>
                  </a:outerShdw>
                </a:effectLst>
                <a:latin typeface="Montserrat" pitchFamily="2" charset="77"/>
              </a:rPr>
              <a:t>BBVA 75-60 MEMORY INCOME AUTOCALL</a:t>
            </a:r>
          </a:p>
          <a:p>
            <a:r>
              <a:rPr lang="en-GB" sz="1000" dirty="0">
                <a:latin typeface="Roboto" panose="02000000000000000000" pitchFamily="2" charset="0"/>
                <a:ea typeface="Roboto" panose="02000000000000000000" pitchFamily="2" charset="0"/>
                <a:cs typeface="Roboto" panose="02000000000000000000" pitchFamily="2" charset="0"/>
              </a:rPr>
              <a:t>OCTOBER 2024 FACTSHEET</a:t>
            </a:r>
            <a:endParaRPr lang="en-US" sz="1000" dirty="0">
              <a:latin typeface="Roboto" panose="02000000000000000000" pitchFamily="2" charset="0"/>
              <a:ea typeface="Roboto" panose="02000000000000000000" pitchFamily="2" charset="0"/>
              <a:cs typeface="Roboto" panose="02000000000000000000" pitchFamily="2" charset="0"/>
            </a:endParaRPr>
          </a:p>
        </p:txBody>
      </p:sp>
      <p:sp>
        <p:nvSpPr>
          <p:cNvPr id="10" name="TextBox 9">
            <a:extLst>
              <a:ext uri="{FF2B5EF4-FFF2-40B4-BE49-F238E27FC236}">
                <a16:creationId xmlns:a16="http://schemas.microsoft.com/office/drawing/2014/main" id="{A2A0AC7B-D589-B83C-5803-2AE9A7D21148}"/>
              </a:ext>
            </a:extLst>
          </p:cNvPr>
          <p:cNvSpPr txBox="1"/>
          <p:nvPr userDrawn="1"/>
        </p:nvSpPr>
        <p:spPr>
          <a:xfrm>
            <a:off x="237463" y="1531649"/>
            <a:ext cx="7245350" cy="246221"/>
          </a:xfrm>
          <a:prstGeom prst="rect">
            <a:avLst/>
          </a:prstGeom>
          <a:noFill/>
        </p:spPr>
        <p:txBody>
          <a:bodyPr wrap="square" rtlCol="0">
            <a:spAutoFit/>
          </a:bodyPr>
          <a:lstStyle/>
          <a:p>
            <a:r>
              <a:rPr lang="en-GB" sz="1000" b="1" dirty="0">
                <a:solidFill>
                  <a:srgbClr val="007FB9"/>
                </a:solidFill>
                <a:latin typeface="Montserrat" panose="00000500000000000000" pitchFamily="2" charset="0"/>
              </a:rPr>
              <a:t>TARGET RETURN:	 GBP = 7.00% p.a.	USD = 7.50% p.a.</a:t>
            </a:r>
            <a:endParaRPr lang="en-GB" sz="1000" dirty="0">
              <a:latin typeface="Montserrat" panose="00000500000000000000" pitchFamily="2" charset="0"/>
            </a:endParaRPr>
          </a:p>
        </p:txBody>
      </p:sp>
      <p:pic>
        <p:nvPicPr>
          <p:cNvPr id="11" name="Picture 10" descr="A black and white gradient&#10;&#10;Description automatically generated">
            <a:extLst>
              <a:ext uri="{FF2B5EF4-FFF2-40B4-BE49-F238E27FC236}">
                <a16:creationId xmlns:a16="http://schemas.microsoft.com/office/drawing/2014/main" id="{A943DEE7-A300-7914-648D-531D82BC4B0D}"/>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0336" r="18662"/>
          <a:stretch/>
        </p:blipFill>
        <p:spPr>
          <a:xfrm>
            <a:off x="4101626" y="1095456"/>
            <a:ext cx="3458050" cy="748464"/>
          </a:xfrm>
          <a:prstGeom prst="rect">
            <a:avLst/>
          </a:prstGeom>
        </p:spPr>
      </p:pic>
      <p:pic>
        <p:nvPicPr>
          <p:cNvPr id="12" name="Picture 11" descr="Logo&#10;&#10;Description automatically generated">
            <a:extLst>
              <a:ext uri="{FF2B5EF4-FFF2-40B4-BE49-F238E27FC236}">
                <a16:creationId xmlns:a16="http://schemas.microsoft.com/office/drawing/2014/main" id="{14D68737-2F07-13E3-7A4D-C5B4B34FAA30}"/>
              </a:ext>
            </a:extLst>
          </p:cNvPr>
          <p:cNvPicPr>
            <a:picLocks noChangeAspect="1"/>
          </p:cNvPicPr>
          <p:nvPr userDrawn="1"/>
        </p:nvPicPr>
        <p:blipFill>
          <a:blip r:embed="rId4"/>
          <a:stretch>
            <a:fillRect/>
          </a:stretch>
        </p:blipFill>
        <p:spPr>
          <a:xfrm>
            <a:off x="237994" y="292716"/>
            <a:ext cx="1231651" cy="661202"/>
          </a:xfrm>
          <a:prstGeom prst="rect">
            <a:avLst/>
          </a:prstGeom>
        </p:spPr>
      </p:pic>
      <p:pic>
        <p:nvPicPr>
          <p:cNvPr id="13" name="Picture 12" descr="A black and white gradient&#10;&#10;Description automatically generated">
            <a:extLst>
              <a:ext uri="{FF2B5EF4-FFF2-40B4-BE49-F238E27FC236}">
                <a16:creationId xmlns:a16="http://schemas.microsoft.com/office/drawing/2014/main" id="{42AB1772-DFD9-1BCD-B163-26BCDF8E190A}"/>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0336" r="18662"/>
          <a:stretch/>
        </p:blipFill>
        <p:spPr>
          <a:xfrm>
            <a:off x="4168755" y="1090730"/>
            <a:ext cx="3390919" cy="748464"/>
          </a:xfrm>
          <a:prstGeom prst="rect">
            <a:avLst/>
          </a:prstGeom>
        </p:spPr>
      </p:pic>
    </p:spTree>
    <p:extLst>
      <p:ext uri="{BB962C8B-B14F-4D97-AF65-F5344CB8AC3E}">
        <p14:creationId xmlns:p14="http://schemas.microsoft.com/office/powerpoint/2010/main" val="86441546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en-GB"/>
              <a:t>Click to edit Master title style</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en-GB"/>
              <a:t>Click icon to add picture</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en-GB"/>
              <a:t>Click to edit Master text styles</a:t>
            </a:r>
          </a:p>
        </p:txBody>
      </p:sp>
      <p:sp>
        <p:nvSpPr>
          <p:cNvPr id="5" name="Date Placeholder 4"/>
          <p:cNvSpPr>
            <a:spLocks noGrp="1"/>
          </p:cNvSpPr>
          <p:nvPr>
            <p:ph type="dt" sz="half" idx="10"/>
          </p:nvPr>
        </p:nvSpPr>
        <p:spPr/>
        <p:txBody>
          <a:bodyPr/>
          <a:lstStyle/>
          <a:p>
            <a:fld id="{EFC932FB-63C5-4E4D-8F76-AD11B6F02D2B}" type="datetimeFigureOut">
              <a:rPr lang="en-US" smtClean="0"/>
              <a:t>3/10/2026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5DA4D9-7668-794C-B7BE-1AD5A4F2508F}" type="slidenum">
              <a:rPr lang="en-US" smtClean="0"/>
              <a:t>‹#›</a:t>
            </a:fld>
            <a:endParaRPr lang="en-US"/>
          </a:p>
        </p:txBody>
      </p:sp>
    </p:spTree>
    <p:extLst>
      <p:ext uri="{BB962C8B-B14F-4D97-AF65-F5344CB8AC3E}">
        <p14:creationId xmlns:p14="http://schemas.microsoft.com/office/powerpoint/2010/main" val="162529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EFC932FB-63C5-4E4D-8F76-AD11B6F02D2B}" type="datetimeFigureOut">
              <a:rPr lang="en-US" smtClean="0"/>
              <a:t>3/10/2026</a:t>
            </a:fld>
            <a:endParaRPr lang="en-US"/>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505DA4D9-7668-794C-B7BE-1AD5A4F2508F}" type="slidenum">
              <a:rPr lang="en-US" smtClean="0"/>
              <a:t>‹#›</a:t>
            </a:fld>
            <a:endParaRPr lang="en-US"/>
          </a:p>
        </p:txBody>
      </p:sp>
    </p:spTree>
    <p:extLst>
      <p:ext uri="{BB962C8B-B14F-4D97-AF65-F5344CB8AC3E}">
        <p14:creationId xmlns:p14="http://schemas.microsoft.com/office/powerpoint/2010/main" val="31884416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367" userDrawn="1">
          <p15:clr>
            <a:srgbClr val="F26B43"/>
          </p15:clr>
        </p15:guide>
        <p15:guide id="2" pos="2381"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xml"/><Relationship Id="rId5" Type="http://schemas.openxmlformats.org/officeDocument/2006/relationships/chart" Target="../charts/chart4.xml"/><Relationship Id="rId4" Type="http://schemas.openxmlformats.org/officeDocument/2006/relationships/chart" Target="../charts/char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408A7-D339-112F-621B-00268011CC51}"/>
            </a:ext>
          </a:extLst>
        </p:cNvPr>
        <p:cNvGrpSpPr/>
        <p:nvPr/>
      </p:nvGrpSpPr>
      <p:grpSpPr>
        <a:xfrm>
          <a:off x="0" y="0"/>
          <a:ext cx="0" cy="0"/>
          <a:chOff x="0" y="0"/>
          <a:chExt cx="0" cy="0"/>
        </a:xfrm>
      </p:grpSpPr>
      <p:sp>
        <p:nvSpPr>
          <p:cNvPr id="6" name="Rounded Rectangle 5">
            <a:extLst>
              <a:ext uri="{FF2B5EF4-FFF2-40B4-BE49-F238E27FC236}">
                <a16:creationId xmlns:a16="http://schemas.microsoft.com/office/drawing/2014/main" id="{6425070F-28A3-046D-842D-AD739F502306}"/>
              </a:ext>
            </a:extLst>
          </p:cNvPr>
          <p:cNvSpPr>
            <a:spLocks/>
          </p:cNvSpPr>
          <p:nvPr/>
        </p:nvSpPr>
        <p:spPr>
          <a:xfrm>
            <a:off x="4316470" y="2193303"/>
            <a:ext cx="3084455" cy="2869467"/>
          </a:xfrm>
          <a:prstGeom prst="roundRect">
            <a:avLst>
              <a:gd name="adj" fmla="val 2703"/>
            </a:avLst>
          </a:prstGeom>
          <a:solidFill>
            <a:srgbClr val="E7E7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57300" indent="-1257300">
              <a:spcAft>
                <a:spcPts val="100"/>
              </a:spcAft>
            </a:pPr>
            <a:r>
              <a:rPr lang="en-US" sz="750" dirty="0">
                <a:solidFill>
                  <a:schemeClr val="tx1"/>
                </a:solidFill>
                <a:latin typeface="Montserrat" panose="00000500000000000000" pitchFamily="50" charset="0"/>
                <a:ea typeface="Roboto" panose="02000000000000000000" pitchFamily="2" charset="0"/>
                <a:cs typeface="Roboto" panose="02000000000000000000" pitchFamily="2" charset="0"/>
              </a:rPr>
              <a:t>Issuer: 	Santander International Products Plc</a:t>
            </a:r>
          </a:p>
          <a:p>
            <a:pPr marL="1257300" indent="-1257300">
              <a:spcAft>
                <a:spcPts val="100"/>
              </a:spcAft>
            </a:pPr>
            <a:r>
              <a:rPr lang="en-US" sz="750" dirty="0">
                <a:solidFill>
                  <a:schemeClr val="tx1"/>
                </a:solidFill>
                <a:latin typeface="Montserrat" panose="00000500000000000000" pitchFamily="50" charset="0"/>
                <a:ea typeface="Roboto" panose="02000000000000000000" pitchFamily="2" charset="0"/>
                <a:cs typeface="Roboto" panose="02000000000000000000" pitchFamily="2" charset="0"/>
              </a:rPr>
              <a:t>Guarantor:	Banco Santander S.A.</a:t>
            </a:r>
          </a:p>
          <a:p>
            <a:pPr marL="1257300" indent="-1257300">
              <a:spcAft>
                <a:spcPts val="100"/>
              </a:spcAft>
            </a:pPr>
            <a:r>
              <a:rPr lang="en-US" sz="750" dirty="0">
                <a:solidFill>
                  <a:schemeClr val="tx1"/>
                </a:solidFill>
                <a:latin typeface="Montserrat" panose="00000500000000000000" pitchFamily="50" charset="0"/>
                <a:ea typeface="Roboto" panose="02000000000000000000" pitchFamily="2" charset="0"/>
                <a:cs typeface="Roboto" panose="02000000000000000000" pitchFamily="2" charset="0"/>
              </a:rPr>
              <a:t>Credit Ratings:	Moody’s A1, S&amp;P A+, Fitch A</a:t>
            </a:r>
          </a:p>
          <a:p>
            <a:pPr marL="1257300" indent="-1257300">
              <a:spcAft>
                <a:spcPts val="100"/>
              </a:spcAft>
            </a:pP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Source: 	Santander 10.03.2026</a:t>
            </a:r>
          </a:p>
          <a:p>
            <a:pPr marL="1257300" indent="-1257300">
              <a:spcAft>
                <a:spcPts val="100"/>
              </a:spcAft>
            </a:pP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Maximum Term: 	5 Years</a:t>
            </a:r>
          </a:p>
          <a:p>
            <a:pPr marL="1257300" indent="-1257300">
              <a:spcAft>
                <a:spcPts val="100"/>
              </a:spcAft>
            </a:pP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Investment Structure: 	Memory Income </a:t>
            </a:r>
            <a:r>
              <a:rPr lang="en-GB" sz="750" dirty="0" err="1">
                <a:solidFill>
                  <a:schemeClr val="tx1"/>
                </a:solidFill>
                <a:latin typeface="Montserrat" panose="00000500000000000000" pitchFamily="50" charset="0"/>
                <a:ea typeface="Roboto" panose="02000000000000000000" pitchFamily="2" charset="0"/>
                <a:cs typeface="Roboto" panose="02000000000000000000" pitchFamily="2" charset="0"/>
              </a:rPr>
              <a:t>Autocall</a:t>
            </a:r>
            <a:endPar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endParaRPr>
          </a:p>
          <a:p>
            <a:pPr marL="1257300" indent="-1257300">
              <a:spcAft>
                <a:spcPts val="100"/>
              </a:spcAft>
            </a:pP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Autocall Opportunities: 	Quarterly</a:t>
            </a:r>
            <a:b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b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(First Observation at 12 months)</a:t>
            </a:r>
          </a:p>
          <a:p>
            <a:pPr marL="1257300" indent="-1257300">
              <a:spcAft>
                <a:spcPts val="100"/>
              </a:spcAft>
            </a:pP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Autocall Trigger: 	95% of initial level </a:t>
            </a:r>
          </a:p>
          <a:p>
            <a:pPr marL="1257300" indent="-1257300">
              <a:spcAft>
                <a:spcPts val="100"/>
              </a:spcAft>
            </a:pP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Memory Income Rate: 	USD: 2.5625% Quarterly</a:t>
            </a:r>
            <a:b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b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(10.25% p.a.) </a:t>
            </a:r>
          </a:p>
          <a:p>
            <a:pPr marL="1257300" indent="-1257300">
              <a:spcAft>
                <a:spcPts val="100"/>
              </a:spcAft>
            </a:pP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Income Trigger:	50% of initial level</a:t>
            </a:r>
          </a:p>
          <a:p>
            <a:pPr marL="1257300" indent="-1257300">
              <a:spcAft>
                <a:spcPts val="100"/>
              </a:spcAft>
            </a:pP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Capital Risk: 	Not capital protected</a:t>
            </a:r>
          </a:p>
          <a:p>
            <a:pPr marL="1257300" indent="-1257300">
              <a:spcAft>
                <a:spcPts val="100"/>
              </a:spcAft>
            </a:pP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Capital Protection Barrier: 50% Final level (European style)</a:t>
            </a:r>
          </a:p>
          <a:p>
            <a:pPr marL="1257300" indent="-1257300">
              <a:spcAft>
                <a:spcPts val="100"/>
              </a:spcAft>
            </a:pPr>
            <a:endParaRPr lang="en-GB" sz="750" b="1" dirty="0">
              <a:solidFill>
                <a:schemeClr val="tx1"/>
              </a:solidFill>
              <a:latin typeface="Montserrat" panose="00000500000000000000" pitchFamily="50" charset="0"/>
            </a:endParaRPr>
          </a:p>
          <a:p>
            <a:pPr marL="1257300" indent="-1257300">
              <a:spcAft>
                <a:spcPts val="100"/>
              </a:spcAft>
            </a:pPr>
            <a:r>
              <a:rPr lang="en-GB" sz="750" b="1" dirty="0">
                <a:solidFill>
                  <a:schemeClr val="tx1"/>
                </a:solidFill>
                <a:latin typeface="Montserrat" panose="00000500000000000000" pitchFamily="50" charset="0"/>
                <a:ea typeface="Roboto" panose="02000000000000000000" pitchFamily="2" charset="0"/>
                <a:cs typeface="Roboto" panose="02000000000000000000" pitchFamily="2" charset="0"/>
              </a:rPr>
              <a:t>Underlying Basket	Bloomberg Code</a:t>
            </a:r>
          </a:p>
          <a:p>
            <a:pPr marL="1257300" indent="-1257300">
              <a:spcAft>
                <a:spcPts val="100"/>
              </a:spcAft>
            </a:pP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Apple Inc	AAPL UN Equity</a:t>
            </a:r>
          </a:p>
          <a:p>
            <a:pPr marL="1257300" indent="-1257300">
              <a:spcAft>
                <a:spcPts val="100"/>
              </a:spcAft>
            </a:pP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Alphabet Inc	GOOGL UN Equity</a:t>
            </a:r>
          </a:p>
          <a:p>
            <a:pPr marL="1257300" indent="-1257300">
              <a:spcAft>
                <a:spcPts val="100"/>
              </a:spcAft>
            </a:pP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Microsoft Corp	MSFT UN Equity</a:t>
            </a:r>
          </a:p>
          <a:p>
            <a:pPr marL="1257300" indent="-1257300">
              <a:spcAft>
                <a:spcPts val="100"/>
              </a:spcAft>
            </a:pP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Meta Platforms Inc	META UN Equity</a:t>
            </a:r>
          </a:p>
        </p:txBody>
      </p:sp>
      <p:sp>
        <p:nvSpPr>
          <p:cNvPr id="7" name="Rounded Rectangle 6">
            <a:extLst>
              <a:ext uri="{FF2B5EF4-FFF2-40B4-BE49-F238E27FC236}">
                <a16:creationId xmlns:a16="http://schemas.microsoft.com/office/drawing/2014/main" id="{BE6231D9-7C51-4734-E3CA-BB4EE7A56437}"/>
              </a:ext>
            </a:extLst>
          </p:cNvPr>
          <p:cNvSpPr>
            <a:spLocks noGrp="1" noRot="1" noMove="1" noResize="1" noEditPoints="1" noAdjustHandles="1" noChangeArrowheads="1" noChangeShapeType="1"/>
          </p:cNvSpPr>
          <p:nvPr/>
        </p:nvSpPr>
        <p:spPr>
          <a:xfrm>
            <a:off x="4316471" y="5339981"/>
            <a:ext cx="3087252" cy="2027353"/>
          </a:xfrm>
          <a:prstGeom prst="roundRect">
            <a:avLst>
              <a:gd name="adj" fmla="val 4031"/>
            </a:avLst>
          </a:prstGeom>
          <a:solidFill>
            <a:srgbClr val="E7E7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57300" indent="-1257300">
              <a:spcBef>
                <a:spcPts val="100"/>
              </a:spcBef>
              <a:spcAft>
                <a:spcPts val="150"/>
              </a:spcAft>
            </a:pPr>
            <a:r>
              <a:rPr lang="en-GB" sz="750" b="1" dirty="0">
                <a:solidFill>
                  <a:schemeClr val="tx1"/>
                </a:solidFill>
                <a:latin typeface="Montserrat" panose="00000500000000000000" pitchFamily="50" charset="0"/>
                <a:ea typeface="Roboto" panose="02000000000000000000" pitchFamily="2" charset="0"/>
                <a:cs typeface="Roboto" panose="02000000000000000000" pitchFamily="2" charset="0"/>
              </a:rPr>
              <a:t>Subscription Period:</a:t>
            </a: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	10 Mar 2026 – 16 Mar 2026</a:t>
            </a:r>
            <a:b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b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(4:30pm UK Time)</a:t>
            </a:r>
          </a:p>
          <a:p>
            <a:pPr marL="1257300" indent="-1257300">
              <a:spcBef>
                <a:spcPts val="100"/>
              </a:spcBef>
              <a:spcAft>
                <a:spcPts val="150"/>
              </a:spcAft>
            </a:pPr>
            <a:r>
              <a:rPr lang="en-GB" sz="750" b="1" dirty="0">
                <a:solidFill>
                  <a:schemeClr val="tx1"/>
                </a:solidFill>
                <a:latin typeface="Montserrat" panose="00000500000000000000" pitchFamily="50" charset="0"/>
                <a:ea typeface="Roboto" panose="02000000000000000000" pitchFamily="2" charset="0"/>
                <a:cs typeface="Roboto" panose="02000000000000000000" pitchFamily="2" charset="0"/>
              </a:rPr>
              <a:t>Issue Price: </a:t>
            </a: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	100%</a:t>
            </a:r>
          </a:p>
          <a:p>
            <a:pPr marL="1257300" indent="-1257300">
              <a:spcBef>
                <a:spcPts val="100"/>
              </a:spcBef>
              <a:spcAft>
                <a:spcPts val="150"/>
              </a:spcAft>
            </a:pPr>
            <a:r>
              <a:rPr lang="en-GB" sz="750" b="1" dirty="0">
                <a:solidFill>
                  <a:schemeClr val="tx1"/>
                </a:solidFill>
                <a:latin typeface="Montserrat" panose="00000500000000000000" pitchFamily="50" charset="0"/>
                <a:ea typeface="Roboto" panose="02000000000000000000" pitchFamily="2" charset="0"/>
                <a:cs typeface="Roboto" panose="02000000000000000000" pitchFamily="2" charset="0"/>
              </a:rPr>
              <a:t>Strike Date: </a:t>
            </a: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	17 March 2026</a:t>
            </a:r>
          </a:p>
          <a:p>
            <a:pPr marL="1257300" indent="-1257300">
              <a:spcBef>
                <a:spcPts val="100"/>
              </a:spcBef>
              <a:spcAft>
                <a:spcPts val="150"/>
              </a:spcAft>
            </a:pPr>
            <a:r>
              <a:rPr lang="en-GB" sz="750" b="1" dirty="0">
                <a:solidFill>
                  <a:schemeClr val="tx1"/>
                </a:solidFill>
                <a:latin typeface="Montserrat" panose="00000500000000000000" pitchFamily="50" charset="0"/>
                <a:ea typeface="Roboto" panose="02000000000000000000" pitchFamily="2" charset="0"/>
                <a:cs typeface="Roboto" panose="02000000000000000000" pitchFamily="2" charset="0"/>
              </a:rPr>
              <a:t>Issue Date: 	</a:t>
            </a: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24 March 2026</a:t>
            </a:r>
          </a:p>
          <a:p>
            <a:pPr marL="1257300" indent="-1257300">
              <a:spcBef>
                <a:spcPts val="100"/>
              </a:spcBef>
              <a:spcAft>
                <a:spcPts val="150"/>
              </a:spcAft>
            </a:pPr>
            <a:r>
              <a:rPr lang="en-GB" sz="750" b="1" dirty="0">
                <a:solidFill>
                  <a:schemeClr val="tx1"/>
                </a:solidFill>
                <a:latin typeface="Montserrat" panose="00000500000000000000" pitchFamily="50" charset="0"/>
                <a:ea typeface="Roboto" panose="02000000000000000000" pitchFamily="2" charset="0"/>
                <a:cs typeface="Roboto" panose="02000000000000000000" pitchFamily="2" charset="0"/>
              </a:rPr>
              <a:t>1st Coupon Observation:</a:t>
            </a: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	17 June 2026</a:t>
            </a:r>
          </a:p>
          <a:p>
            <a:pPr marL="1257300" indent="-1257300">
              <a:spcBef>
                <a:spcPts val="100"/>
              </a:spcBef>
              <a:spcAft>
                <a:spcPts val="150"/>
              </a:spcAft>
            </a:pPr>
            <a:r>
              <a:rPr lang="en-GB" sz="750" b="1" dirty="0">
                <a:solidFill>
                  <a:schemeClr val="tx1"/>
                </a:solidFill>
                <a:latin typeface="Montserrat" panose="00000500000000000000" pitchFamily="50" charset="0"/>
                <a:ea typeface="Roboto" panose="02000000000000000000" pitchFamily="2" charset="0"/>
                <a:cs typeface="Roboto" panose="02000000000000000000" pitchFamily="2" charset="0"/>
              </a:rPr>
              <a:t>1st Autocall Observation:</a:t>
            </a: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	17 March 2027</a:t>
            </a:r>
          </a:p>
          <a:p>
            <a:pPr marL="1257300" indent="-1257300">
              <a:spcBef>
                <a:spcPts val="100"/>
              </a:spcBef>
              <a:spcAft>
                <a:spcPts val="150"/>
              </a:spcAft>
            </a:pPr>
            <a:r>
              <a:rPr lang="en-GB" sz="750" b="1" dirty="0">
                <a:solidFill>
                  <a:schemeClr val="tx1"/>
                </a:solidFill>
                <a:latin typeface="Montserrat" panose="00000500000000000000" pitchFamily="50" charset="0"/>
                <a:ea typeface="Roboto" panose="02000000000000000000" pitchFamily="2" charset="0"/>
                <a:cs typeface="Roboto" panose="02000000000000000000" pitchFamily="2" charset="0"/>
              </a:rPr>
              <a:t>Final Observation: </a:t>
            </a: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	17 March 2031</a:t>
            </a:r>
          </a:p>
          <a:p>
            <a:pPr marL="1257300" indent="-1257300">
              <a:spcBef>
                <a:spcPts val="100"/>
              </a:spcBef>
              <a:spcAft>
                <a:spcPts val="150"/>
              </a:spcAft>
            </a:pPr>
            <a:r>
              <a:rPr lang="en-GB" sz="750" b="1" dirty="0">
                <a:solidFill>
                  <a:schemeClr val="tx1"/>
                </a:solidFill>
                <a:latin typeface="Montserrat" panose="00000500000000000000" pitchFamily="50" charset="0"/>
                <a:ea typeface="Roboto" panose="02000000000000000000" pitchFamily="2" charset="0"/>
                <a:cs typeface="Roboto" panose="02000000000000000000" pitchFamily="2" charset="0"/>
              </a:rPr>
              <a:t>Maturity Date:</a:t>
            </a: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	24 March 2031</a:t>
            </a:r>
          </a:p>
          <a:p>
            <a:pPr marL="1257300" indent="-1257300">
              <a:spcBef>
                <a:spcPts val="100"/>
              </a:spcBef>
              <a:spcAft>
                <a:spcPts val="150"/>
              </a:spcAft>
            </a:pPr>
            <a:r>
              <a:rPr lang="en-GB" sz="750" b="1" dirty="0">
                <a:solidFill>
                  <a:schemeClr val="tx1"/>
                </a:solidFill>
                <a:latin typeface="Montserrat" panose="00000500000000000000" pitchFamily="50" charset="0"/>
                <a:ea typeface="Roboto" panose="02000000000000000000" pitchFamily="2" charset="0"/>
                <a:cs typeface="Roboto" panose="02000000000000000000" pitchFamily="2" charset="0"/>
              </a:rPr>
              <a:t>Denominations: </a:t>
            </a: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	1,000 then lots of 1,000</a:t>
            </a:r>
          </a:p>
          <a:p>
            <a:pPr marL="1257300" indent="-1257300">
              <a:spcBef>
                <a:spcPts val="100"/>
              </a:spcBef>
              <a:spcAft>
                <a:spcPts val="150"/>
              </a:spcAft>
            </a:pPr>
            <a:r>
              <a:rPr lang="en-GB" sz="750" b="1" dirty="0">
                <a:solidFill>
                  <a:schemeClr val="tx1"/>
                </a:solidFill>
                <a:latin typeface="Montserrat" panose="00000500000000000000" pitchFamily="50" charset="0"/>
                <a:ea typeface="Roboto" panose="02000000000000000000" pitchFamily="2" charset="0"/>
                <a:cs typeface="Roboto" panose="02000000000000000000" pitchFamily="2" charset="0"/>
              </a:rPr>
              <a:t>ISIN: </a:t>
            </a: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	USD = XS3292005827</a:t>
            </a:r>
          </a:p>
        </p:txBody>
      </p:sp>
      <p:sp>
        <p:nvSpPr>
          <p:cNvPr id="13" name="Rounded Rectangle 12">
            <a:extLst>
              <a:ext uri="{FF2B5EF4-FFF2-40B4-BE49-F238E27FC236}">
                <a16:creationId xmlns:a16="http://schemas.microsoft.com/office/drawing/2014/main" id="{0F4CF3F2-19AA-6027-8EA0-3CF42918DDAA}"/>
              </a:ext>
            </a:extLst>
          </p:cNvPr>
          <p:cNvSpPr>
            <a:spLocks/>
          </p:cNvSpPr>
          <p:nvPr/>
        </p:nvSpPr>
        <p:spPr>
          <a:xfrm>
            <a:off x="217901" y="2193303"/>
            <a:ext cx="3930237" cy="1969723"/>
          </a:xfrm>
          <a:prstGeom prst="roundRect">
            <a:avLst>
              <a:gd name="adj" fmla="val 4031"/>
            </a:avLst>
          </a:prstGeom>
          <a:solidFill>
            <a:srgbClr val="E7E7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ts val="100"/>
              </a:spcBef>
            </a:pPr>
            <a:r>
              <a:rPr lang="en-US" sz="700" dirty="0">
                <a:solidFill>
                  <a:schemeClr val="tx1"/>
                </a:solidFill>
                <a:latin typeface="Montserrat" panose="00000500000000000000" pitchFamily="50" charset="0"/>
                <a:ea typeface="Roboto" panose="02000000000000000000" pitchFamily="2" charset="0"/>
                <a:cs typeface="Roboto" panose="02000000000000000000" pitchFamily="2" charset="0"/>
              </a:rPr>
              <a:t>A 5 year investment linked to the performance of four tech stocks.</a:t>
            </a:r>
          </a:p>
          <a:p>
            <a:pPr algn="just">
              <a:spcBef>
                <a:spcPts val="100"/>
              </a:spcBef>
            </a:pPr>
            <a:endParaRPr lang="en-US" sz="700" dirty="0">
              <a:solidFill>
                <a:schemeClr val="tx1"/>
              </a:solidFill>
              <a:latin typeface="Montserrat" panose="00000500000000000000" pitchFamily="50" charset="0"/>
              <a:ea typeface="Roboto" panose="02000000000000000000" pitchFamily="2" charset="0"/>
              <a:cs typeface="Roboto" panose="02000000000000000000" pitchFamily="2" charset="0"/>
            </a:endParaRPr>
          </a:p>
          <a:p>
            <a:pPr algn="just">
              <a:spcBef>
                <a:spcPts val="100"/>
              </a:spcBef>
            </a:pPr>
            <a:r>
              <a:rPr lang="en-GB" sz="700" dirty="0">
                <a:solidFill>
                  <a:schemeClr val="tx1"/>
                </a:solidFill>
                <a:latin typeface="Montserrat" panose="00000500000000000000" pitchFamily="50" charset="0"/>
                <a:ea typeface="Roboto" panose="02000000000000000000" pitchFamily="2" charset="0"/>
                <a:cs typeface="Roboto" panose="02000000000000000000" pitchFamily="2" charset="0"/>
              </a:rPr>
              <a:t>If on any of quarterly observation dates, including the Final Observation date, the closing levels of all the Underlyings are at or above the Income Trigger, the income will be paid plus any previously missed income payments. </a:t>
            </a:r>
          </a:p>
          <a:p>
            <a:pPr algn="just">
              <a:spcBef>
                <a:spcPts val="100"/>
              </a:spcBef>
            </a:pPr>
            <a:endParaRPr lang="en-GB" sz="700" dirty="0">
              <a:solidFill>
                <a:schemeClr val="tx1"/>
              </a:solidFill>
              <a:latin typeface="Montserrat" panose="00000500000000000000" pitchFamily="50" charset="0"/>
              <a:ea typeface="Roboto" panose="02000000000000000000" pitchFamily="2" charset="0"/>
              <a:cs typeface="Roboto" panose="02000000000000000000" pitchFamily="2" charset="0"/>
            </a:endParaRPr>
          </a:p>
          <a:p>
            <a:pPr algn="just">
              <a:spcBef>
                <a:spcPts val="100"/>
              </a:spcBef>
            </a:pPr>
            <a:r>
              <a:rPr lang="en-GB" sz="700" dirty="0">
                <a:solidFill>
                  <a:schemeClr val="tx1"/>
                </a:solidFill>
                <a:latin typeface="Montserrat" panose="00000500000000000000" pitchFamily="50" charset="0"/>
                <a:ea typeface="Roboto" panose="02000000000000000000" pitchFamily="2" charset="0"/>
                <a:cs typeface="Roboto" panose="02000000000000000000" pitchFamily="2" charset="0"/>
              </a:rPr>
              <a:t>This investment will </a:t>
            </a:r>
            <a:r>
              <a:rPr lang="en-GB" sz="700" dirty="0" err="1">
                <a:solidFill>
                  <a:schemeClr val="tx1"/>
                </a:solidFill>
                <a:latin typeface="Montserrat" panose="00000500000000000000" pitchFamily="50" charset="0"/>
                <a:ea typeface="Roboto" panose="02000000000000000000" pitchFamily="2" charset="0"/>
                <a:cs typeface="Roboto" panose="02000000000000000000" pitchFamily="2" charset="0"/>
              </a:rPr>
              <a:t>autocall</a:t>
            </a:r>
            <a:r>
              <a:rPr lang="en-GB" sz="700" dirty="0">
                <a:solidFill>
                  <a:schemeClr val="tx1"/>
                </a:solidFill>
                <a:latin typeface="Montserrat" panose="00000500000000000000" pitchFamily="50" charset="0"/>
                <a:ea typeface="Roboto" panose="02000000000000000000" pitchFamily="2" charset="0"/>
                <a:cs typeface="Roboto" panose="02000000000000000000" pitchFamily="2" charset="0"/>
              </a:rPr>
              <a:t> and mature early if all </a:t>
            </a:r>
            <a:r>
              <a:rPr lang="en-GB" sz="700" dirty="0" err="1">
                <a:solidFill>
                  <a:schemeClr val="tx1"/>
                </a:solidFill>
                <a:latin typeface="Montserrat" panose="00000500000000000000" pitchFamily="50" charset="0"/>
                <a:ea typeface="Roboto" panose="02000000000000000000" pitchFamily="2" charset="0"/>
                <a:cs typeface="Roboto" panose="02000000000000000000" pitchFamily="2" charset="0"/>
              </a:rPr>
              <a:t>Underlyings</a:t>
            </a:r>
            <a:r>
              <a:rPr lang="en-GB" sz="700" dirty="0">
                <a:solidFill>
                  <a:schemeClr val="tx1"/>
                </a:solidFill>
                <a:latin typeface="Montserrat" panose="00000500000000000000" pitchFamily="50" charset="0"/>
                <a:ea typeface="Roboto" panose="02000000000000000000" pitchFamily="2" charset="0"/>
                <a:cs typeface="Roboto" panose="02000000000000000000" pitchFamily="2" charset="0"/>
              </a:rPr>
              <a:t> are equal to or above the </a:t>
            </a:r>
            <a:r>
              <a:rPr lang="en-GB" sz="700" dirty="0" err="1">
                <a:solidFill>
                  <a:schemeClr val="tx1"/>
                </a:solidFill>
                <a:latin typeface="Montserrat" panose="00000500000000000000" pitchFamily="50" charset="0"/>
                <a:ea typeface="Roboto" panose="02000000000000000000" pitchFamily="2" charset="0"/>
                <a:cs typeface="Roboto" panose="02000000000000000000" pitchFamily="2" charset="0"/>
              </a:rPr>
              <a:t>Autocall</a:t>
            </a:r>
            <a:r>
              <a:rPr lang="en-GB" sz="700" dirty="0">
                <a:solidFill>
                  <a:schemeClr val="tx1"/>
                </a:solidFill>
                <a:latin typeface="Montserrat" panose="00000500000000000000" pitchFamily="50" charset="0"/>
                <a:ea typeface="Roboto" panose="02000000000000000000" pitchFamily="2" charset="0"/>
                <a:cs typeface="Roboto" panose="02000000000000000000" pitchFamily="2" charset="0"/>
              </a:rPr>
              <a:t> Trigger on any quarterly observation date starting at 12 months. If early maturity occurs, full capital is returned and the investment will end. If early maturity does not occur the investment will continue to the Final Observation date.</a:t>
            </a:r>
          </a:p>
          <a:p>
            <a:pPr algn="just">
              <a:spcBef>
                <a:spcPts val="100"/>
              </a:spcBef>
            </a:pPr>
            <a:endParaRPr lang="en-GB" sz="700" dirty="0">
              <a:solidFill>
                <a:schemeClr val="tx1"/>
              </a:solidFill>
              <a:latin typeface="Montserrat" panose="00000500000000000000" pitchFamily="50" charset="0"/>
              <a:ea typeface="Roboto" panose="02000000000000000000" pitchFamily="2" charset="0"/>
              <a:cs typeface="Roboto" panose="02000000000000000000" pitchFamily="2" charset="0"/>
            </a:endParaRPr>
          </a:p>
          <a:p>
            <a:pPr algn="just">
              <a:spcBef>
                <a:spcPts val="200"/>
              </a:spcBef>
              <a:spcAft>
                <a:spcPts val="200"/>
              </a:spcAft>
            </a:pPr>
            <a:r>
              <a:rPr lang="en-GB" sz="700" dirty="0">
                <a:solidFill>
                  <a:schemeClr val="tx1"/>
                </a:solidFill>
                <a:latin typeface="Montserrat" panose="00000500000000000000" pitchFamily="50" charset="0"/>
                <a:ea typeface="Roboto" panose="02000000000000000000" pitchFamily="2" charset="0"/>
                <a:cs typeface="Roboto" panose="02000000000000000000" pitchFamily="2" charset="0"/>
              </a:rPr>
              <a:t>If any Underlying is below the Capital Protection Barrier on the Final Observation date, capital return will be reduced on a 1-for-1 basis. For example, if the worst performing Underlying has fallen to 45% of its original level, 45% of the capital will be returned.</a:t>
            </a:r>
          </a:p>
        </p:txBody>
      </p:sp>
      <p:sp>
        <p:nvSpPr>
          <p:cNvPr id="15" name="Rounded Rectangle 14">
            <a:extLst>
              <a:ext uri="{FF2B5EF4-FFF2-40B4-BE49-F238E27FC236}">
                <a16:creationId xmlns:a16="http://schemas.microsoft.com/office/drawing/2014/main" id="{ADF79430-7AA8-3431-730D-37C3D7820DF9}"/>
              </a:ext>
            </a:extLst>
          </p:cNvPr>
          <p:cNvSpPr>
            <a:spLocks noGrp="1" noRot="1" noMove="1" noResize="1" noEditPoints="1" noAdjustHandles="1" noChangeArrowheads="1" noChangeShapeType="1"/>
          </p:cNvSpPr>
          <p:nvPr/>
        </p:nvSpPr>
        <p:spPr>
          <a:xfrm>
            <a:off x="217901" y="4222014"/>
            <a:ext cx="3884099" cy="165575"/>
          </a:xfrm>
          <a:prstGeom prst="roundRect">
            <a:avLst>
              <a:gd name="adj" fmla="val 36577"/>
            </a:avLst>
          </a:prstGeom>
          <a:solidFill>
            <a:srgbClr val="007F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00" b="1" dirty="0">
                <a:solidFill>
                  <a:schemeClr val="bg1"/>
                </a:solidFill>
                <a:effectLst>
                  <a:outerShdw blurRad="38100" dist="38100" dir="2700000" algn="tl">
                    <a:srgbClr val="000000">
                      <a:alpha val="43137"/>
                    </a:srgbClr>
                  </a:outerShdw>
                </a:effectLst>
                <a:latin typeface="Montserrat" panose="00000500000000000000" pitchFamily="50" charset="0"/>
              </a:rPr>
              <a:t>Benefits</a:t>
            </a:r>
            <a:endParaRPr lang="en-US" sz="900" b="1" dirty="0">
              <a:solidFill>
                <a:schemeClr val="bg1"/>
              </a:solidFill>
              <a:effectLst>
                <a:outerShdw blurRad="38100" dist="38100" dir="2700000" algn="tl">
                  <a:srgbClr val="000000">
                    <a:alpha val="43137"/>
                  </a:srgbClr>
                </a:outerShdw>
              </a:effectLst>
              <a:latin typeface="Montserrat" panose="00000500000000000000" pitchFamily="50" charset="0"/>
            </a:endParaRPr>
          </a:p>
        </p:txBody>
      </p:sp>
      <p:sp>
        <p:nvSpPr>
          <p:cNvPr id="17" name="Rounded Rectangle 16">
            <a:extLst>
              <a:ext uri="{FF2B5EF4-FFF2-40B4-BE49-F238E27FC236}">
                <a16:creationId xmlns:a16="http://schemas.microsoft.com/office/drawing/2014/main" id="{907571A3-A633-F5D8-500A-40E0B2E88E9E}"/>
              </a:ext>
            </a:extLst>
          </p:cNvPr>
          <p:cNvSpPr>
            <a:spLocks/>
          </p:cNvSpPr>
          <p:nvPr/>
        </p:nvSpPr>
        <p:spPr>
          <a:xfrm>
            <a:off x="217901" y="4413711"/>
            <a:ext cx="3884099" cy="1183355"/>
          </a:xfrm>
          <a:prstGeom prst="roundRect">
            <a:avLst>
              <a:gd name="adj" fmla="val 4031"/>
            </a:avLst>
          </a:prstGeom>
          <a:solidFill>
            <a:srgbClr val="E7E7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3663" indent="-93663" algn="just">
              <a:spcBef>
                <a:spcPts val="200"/>
              </a:spcBef>
              <a:buClr>
                <a:srgbClr val="007FB9"/>
              </a:buClr>
              <a:buSzPct val="120000"/>
              <a:buFont typeface="Wingdings" pitchFamily="2" charset="2"/>
              <a:buChar char="§"/>
            </a:pPr>
            <a:r>
              <a:rPr lang="en-GB" sz="670" dirty="0">
                <a:solidFill>
                  <a:schemeClr val="tx1"/>
                </a:solidFill>
                <a:latin typeface="Montserrat" panose="00000500000000000000" pitchFamily="50" charset="0"/>
                <a:ea typeface="Roboto" panose="02000000000000000000" pitchFamily="2" charset="0"/>
                <a:cs typeface="Roboto" panose="02000000000000000000" pitchFamily="2" charset="0"/>
              </a:rPr>
              <a:t>Opportunity for regular income payments even where the Underlyings show significant falls.</a:t>
            </a:r>
          </a:p>
          <a:p>
            <a:pPr marL="93663" indent="-93663" algn="just">
              <a:spcBef>
                <a:spcPts val="200"/>
              </a:spcBef>
              <a:buClr>
                <a:srgbClr val="007FB9"/>
              </a:buClr>
              <a:buSzPct val="120000"/>
              <a:buFont typeface="Wingdings" pitchFamily="2" charset="2"/>
              <a:buChar char="§"/>
            </a:pPr>
            <a:r>
              <a:rPr lang="en-GB" sz="670" dirty="0">
                <a:solidFill>
                  <a:schemeClr val="tx1"/>
                </a:solidFill>
                <a:latin typeface="Montserrat" panose="00000500000000000000" pitchFamily="50" charset="0"/>
                <a:ea typeface="Roboto" panose="02000000000000000000" pitchFamily="2" charset="0"/>
                <a:cs typeface="Roboto" panose="02000000000000000000" pitchFamily="2" charset="0"/>
              </a:rPr>
              <a:t>A memory feature, whereby income previously unpaid, will be included when the income trigger is next activated.</a:t>
            </a:r>
          </a:p>
          <a:p>
            <a:pPr marL="93663" indent="-93663" algn="just">
              <a:spcBef>
                <a:spcPts val="200"/>
              </a:spcBef>
              <a:buClr>
                <a:srgbClr val="007FB9"/>
              </a:buClr>
              <a:buSzPct val="120000"/>
              <a:buFont typeface="Wingdings" pitchFamily="2" charset="2"/>
              <a:buChar char="§"/>
            </a:pPr>
            <a:r>
              <a:rPr lang="en-GB" sz="670" dirty="0" err="1">
                <a:solidFill>
                  <a:schemeClr val="tx1"/>
                </a:solidFill>
                <a:latin typeface="Montserrat" panose="00000500000000000000" pitchFamily="50" charset="0"/>
                <a:ea typeface="Roboto" panose="02000000000000000000" pitchFamily="2" charset="0"/>
                <a:cs typeface="Roboto" panose="02000000000000000000" pitchFamily="2" charset="0"/>
              </a:rPr>
              <a:t>Autocall</a:t>
            </a:r>
            <a:r>
              <a:rPr lang="en-GB" sz="670" dirty="0">
                <a:solidFill>
                  <a:schemeClr val="tx1"/>
                </a:solidFill>
                <a:latin typeface="Montserrat" panose="00000500000000000000" pitchFamily="50" charset="0"/>
                <a:ea typeface="Roboto" panose="02000000000000000000" pitchFamily="2" charset="0"/>
                <a:cs typeface="Roboto" panose="02000000000000000000" pitchFamily="2" charset="0"/>
              </a:rPr>
              <a:t> feature potentially shortens the investment term and is triggered by minimal growth.</a:t>
            </a:r>
          </a:p>
          <a:p>
            <a:pPr marL="93663" indent="-93663" algn="just">
              <a:spcBef>
                <a:spcPts val="200"/>
              </a:spcBef>
              <a:buClr>
                <a:srgbClr val="007FB9"/>
              </a:buClr>
              <a:buSzPct val="120000"/>
              <a:buFont typeface="Wingdings" pitchFamily="2" charset="2"/>
              <a:buChar char="§"/>
            </a:pPr>
            <a:r>
              <a:rPr lang="en-GB" sz="670" dirty="0">
                <a:solidFill>
                  <a:schemeClr val="tx1"/>
                </a:solidFill>
                <a:latin typeface="Montserrat" panose="00000500000000000000" pitchFamily="50" charset="0"/>
                <a:ea typeface="Roboto" panose="02000000000000000000" pitchFamily="2" charset="0"/>
                <a:cs typeface="Roboto" panose="02000000000000000000" pitchFamily="2" charset="0"/>
              </a:rPr>
              <a:t>Early maturity provides an opportunity to re-assess client’s wealth strategy.</a:t>
            </a:r>
          </a:p>
          <a:p>
            <a:pPr marL="93663" indent="-93663" algn="just">
              <a:spcBef>
                <a:spcPts val="200"/>
              </a:spcBef>
              <a:buClr>
                <a:srgbClr val="007FB9"/>
              </a:buClr>
              <a:buSzPct val="120000"/>
              <a:buFont typeface="Wingdings" pitchFamily="2" charset="2"/>
              <a:buChar char="§"/>
            </a:pPr>
            <a:r>
              <a:rPr lang="en-GB" sz="670" dirty="0">
                <a:solidFill>
                  <a:schemeClr val="tx1"/>
                </a:solidFill>
                <a:latin typeface="Montserrat" panose="00000500000000000000" pitchFamily="50" charset="0"/>
                <a:ea typeface="Roboto" panose="02000000000000000000" pitchFamily="2" charset="0"/>
                <a:cs typeface="Roboto" panose="02000000000000000000" pitchFamily="2" charset="0"/>
              </a:rPr>
              <a:t>Daily pricing.</a:t>
            </a:r>
            <a:endParaRPr lang="en-US" sz="670" dirty="0">
              <a:solidFill>
                <a:schemeClr val="tx1"/>
              </a:solidFill>
              <a:latin typeface="Montserrat" panose="00000500000000000000" pitchFamily="50" charset="0"/>
              <a:ea typeface="Roboto" panose="02000000000000000000" pitchFamily="2" charset="0"/>
              <a:cs typeface="Roboto" panose="02000000000000000000" pitchFamily="2" charset="0"/>
            </a:endParaRPr>
          </a:p>
        </p:txBody>
      </p:sp>
      <p:sp>
        <p:nvSpPr>
          <p:cNvPr id="21" name="Rounded Rectangle 20">
            <a:extLst>
              <a:ext uri="{FF2B5EF4-FFF2-40B4-BE49-F238E27FC236}">
                <a16:creationId xmlns:a16="http://schemas.microsoft.com/office/drawing/2014/main" id="{19A2337C-029C-5CF2-627D-CE650A3DAEBA}"/>
              </a:ext>
            </a:extLst>
          </p:cNvPr>
          <p:cNvSpPr>
            <a:spLocks noGrp="1" noRot="1" noMove="1" noResize="1" noEditPoints="1" noAdjustHandles="1" noChangeArrowheads="1" noChangeShapeType="1"/>
          </p:cNvSpPr>
          <p:nvPr/>
        </p:nvSpPr>
        <p:spPr>
          <a:xfrm>
            <a:off x="217901" y="5852115"/>
            <a:ext cx="3884099" cy="1521896"/>
          </a:xfrm>
          <a:prstGeom prst="roundRect">
            <a:avLst>
              <a:gd name="adj" fmla="val 4031"/>
            </a:avLst>
          </a:prstGeom>
          <a:solidFill>
            <a:srgbClr val="E7E7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3663" indent="-93663" algn="just">
              <a:spcBef>
                <a:spcPts val="200"/>
              </a:spcBef>
              <a:buClr>
                <a:srgbClr val="007FB9"/>
              </a:buClr>
              <a:buSzPct val="120000"/>
              <a:buFont typeface="Wingdings" pitchFamily="2" charset="2"/>
              <a:buChar char="§"/>
            </a:pPr>
            <a:r>
              <a:rPr lang="en-GB" sz="680" dirty="0">
                <a:solidFill>
                  <a:schemeClr val="tx1"/>
                </a:solidFill>
                <a:latin typeface="Montserrat" panose="00000500000000000000" pitchFamily="50" charset="0"/>
                <a:ea typeface="Roboto" panose="02000000000000000000" pitchFamily="2" charset="0"/>
                <a:cs typeface="Roboto" panose="02000000000000000000" pitchFamily="2" charset="0"/>
              </a:rPr>
              <a:t>The return is limited to the pre-defined investment terms.</a:t>
            </a:r>
          </a:p>
          <a:p>
            <a:pPr marL="93663" indent="-93663" algn="just">
              <a:spcBef>
                <a:spcPts val="200"/>
              </a:spcBef>
              <a:buClr>
                <a:srgbClr val="007FB9"/>
              </a:buClr>
              <a:buSzPct val="120000"/>
              <a:buFont typeface="Wingdings" pitchFamily="2" charset="2"/>
              <a:buChar char="§"/>
            </a:pPr>
            <a:r>
              <a:rPr lang="en-GB" sz="680" dirty="0">
                <a:solidFill>
                  <a:schemeClr val="tx1"/>
                </a:solidFill>
                <a:latin typeface="Montserrat" panose="00000500000000000000" pitchFamily="50" charset="0"/>
                <a:ea typeface="Roboto" panose="02000000000000000000" pitchFamily="2" charset="0"/>
                <a:cs typeface="Roboto" panose="02000000000000000000" pitchFamily="2" charset="0"/>
              </a:rPr>
              <a:t>The income payment is conditional upon the Underlying performance.</a:t>
            </a:r>
          </a:p>
          <a:p>
            <a:pPr marL="93663" indent="-93663" algn="just">
              <a:spcBef>
                <a:spcPts val="200"/>
              </a:spcBef>
              <a:buClr>
                <a:srgbClr val="007FB9"/>
              </a:buClr>
              <a:buSzPct val="120000"/>
              <a:buFont typeface="Wingdings" pitchFamily="2" charset="2"/>
              <a:buChar char="§"/>
            </a:pPr>
            <a:r>
              <a:rPr lang="en-GB" sz="680" b="1" dirty="0">
                <a:solidFill>
                  <a:srgbClr val="007FB9"/>
                </a:solidFill>
                <a:latin typeface="Montserrat" panose="00000500000000000000" pitchFamily="50" charset="0"/>
                <a:ea typeface="Roboto" panose="02000000000000000000" pitchFamily="2" charset="0"/>
                <a:cs typeface="Roboto" panose="02000000000000000000" pitchFamily="2" charset="0"/>
              </a:rPr>
              <a:t>There is a higher risk of large or total capital losses when </a:t>
            </a:r>
            <a:r>
              <a:rPr lang="en-GB" sz="680" b="1" dirty="0" err="1">
                <a:solidFill>
                  <a:srgbClr val="007FB9"/>
                </a:solidFill>
                <a:latin typeface="Montserrat" panose="00000500000000000000" pitchFamily="50" charset="0"/>
                <a:ea typeface="Roboto" panose="02000000000000000000" pitchFamily="2" charset="0"/>
                <a:cs typeface="Roboto" panose="02000000000000000000" pitchFamily="2" charset="0"/>
              </a:rPr>
              <a:t>Underlyings</a:t>
            </a:r>
            <a:r>
              <a:rPr lang="en-GB" sz="680" b="1" dirty="0">
                <a:solidFill>
                  <a:srgbClr val="007FB9"/>
                </a:solidFill>
                <a:latin typeface="Montserrat" panose="00000500000000000000" pitchFamily="50" charset="0"/>
                <a:ea typeface="Roboto" panose="02000000000000000000" pitchFamily="2" charset="0"/>
                <a:cs typeface="Roboto" panose="02000000000000000000" pitchFamily="2" charset="0"/>
              </a:rPr>
              <a:t> are individual Company Stocks rather than Stock Market Indices.</a:t>
            </a:r>
            <a:endParaRPr lang="en-GB" sz="680" dirty="0">
              <a:solidFill>
                <a:schemeClr val="tx1"/>
              </a:solidFill>
              <a:latin typeface="Montserrat" panose="00000500000000000000" pitchFamily="50" charset="0"/>
              <a:ea typeface="Roboto" panose="02000000000000000000" pitchFamily="2" charset="0"/>
              <a:cs typeface="Roboto" panose="02000000000000000000" pitchFamily="2" charset="0"/>
            </a:endParaRPr>
          </a:p>
          <a:p>
            <a:pPr marL="93663" indent="-93663" algn="just">
              <a:spcBef>
                <a:spcPts val="200"/>
              </a:spcBef>
              <a:buClr>
                <a:srgbClr val="007FB9"/>
              </a:buClr>
              <a:buSzPct val="120000"/>
              <a:buFont typeface="Wingdings" pitchFamily="2" charset="2"/>
              <a:buChar char="§"/>
            </a:pPr>
            <a:r>
              <a:rPr lang="en-GB" sz="680" dirty="0">
                <a:solidFill>
                  <a:schemeClr val="tx1"/>
                </a:solidFill>
                <a:latin typeface="Montserrat" panose="00000500000000000000" pitchFamily="50" charset="0"/>
                <a:ea typeface="Roboto" panose="02000000000000000000" pitchFamily="2" charset="0"/>
                <a:cs typeface="Roboto" panose="02000000000000000000" pitchFamily="2" charset="0"/>
              </a:rPr>
              <a:t>Investors will be exposed to the credit risk of the Issuer. If the Issuer becomes insolvent or cannot make the payments on the Product for any other reason, investors could lose some or all of their investment. A decline in the Issuer’s credit quality is likely to reduce the market value of the Product and therefore the price an investor may receive for the Product if they were to sell them in the market.</a:t>
            </a:r>
          </a:p>
          <a:p>
            <a:pPr marL="93663" indent="-93663" algn="just">
              <a:spcBef>
                <a:spcPts val="200"/>
              </a:spcBef>
              <a:buClr>
                <a:srgbClr val="007FB9"/>
              </a:buClr>
              <a:buSzPct val="120000"/>
              <a:buFont typeface="Wingdings" pitchFamily="2" charset="2"/>
              <a:buChar char="§"/>
            </a:pPr>
            <a:r>
              <a:rPr lang="en-GB" sz="680" dirty="0">
                <a:solidFill>
                  <a:schemeClr val="tx1"/>
                </a:solidFill>
                <a:latin typeface="Montserrat" panose="00000500000000000000" pitchFamily="50" charset="0"/>
                <a:ea typeface="Roboto" panose="02000000000000000000" pitchFamily="2" charset="0"/>
                <a:cs typeface="Roboto" panose="02000000000000000000" pitchFamily="2" charset="0"/>
              </a:rPr>
              <a:t>There is a risk to capital should one of the Underlyings breach the Capital Protection Barrier on its Final Observation date.</a:t>
            </a:r>
          </a:p>
          <a:p>
            <a:pPr marL="93663" indent="-93663" algn="just">
              <a:spcBef>
                <a:spcPts val="200"/>
              </a:spcBef>
              <a:buClr>
                <a:srgbClr val="007FB9"/>
              </a:buClr>
              <a:buSzPct val="120000"/>
              <a:buFont typeface="Wingdings" pitchFamily="2" charset="2"/>
              <a:buChar char="§"/>
            </a:pPr>
            <a:r>
              <a:rPr lang="en-GB" sz="680" dirty="0">
                <a:solidFill>
                  <a:schemeClr val="tx1"/>
                </a:solidFill>
                <a:latin typeface="Montserrat" panose="00000500000000000000" pitchFamily="50" charset="0"/>
                <a:ea typeface="Roboto" panose="02000000000000000000" pitchFamily="2" charset="0"/>
                <a:cs typeface="Roboto" panose="02000000000000000000" pitchFamily="2" charset="0"/>
              </a:rPr>
              <a:t>Should investors need to sell their investment before maturity, the trading price will likely mean they get back less than they invested.</a:t>
            </a:r>
            <a:endParaRPr lang="en-US" sz="680" dirty="0">
              <a:solidFill>
                <a:schemeClr val="tx1"/>
              </a:solidFill>
              <a:latin typeface="Montserrat" panose="00000500000000000000" pitchFamily="50" charset="0"/>
              <a:ea typeface="Roboto" panose="02000000000000000000" pitchFamily="2" charset="0"/>
              <a:cs typeface="Roboto" panose="02000000000000000000" pitchFamily="2" charset="0"/>
            </a:endParaRPr>
          </a:p>
        </p:txBody>
      </p:sp>
      <p:sp>
        <p:nvSpPr>
          <p:cNvPr id="29" name="TextBox 28">
            <a:extLst>
              <a:ext uri="{FF2B5EF4-FFF2-40B4-BE49-F238E27FC236}">
                <a16:creationId xmlns:a16="http://schemas.microsoft.com/office/drawing/2014/main" id="{684E84B2-6EBB-1038-661D-55FE7C08E9E3}"/>
              </a:ext>
            </a:extLst>
          </p:cNvPr>
          <p:cNvSpPr txBox="1">
            <a:spLocks/>
          </p:cNvSpPr>
          <p:nvPr/>
        </p:nvSpPr>
        <p:spPr>
          <a:xfrm>
            <a:off x="226782" y="7418424"/>
            <a:ext cx="2429286" cy="230832"/>
          </a:xfrm>
          <a:prstGeom prst="rect">
            <a:avLst/>
          </a:prstGeom>
          <a:noFill/>
        </p:spPr>
        <p:txBody>
          <a:bodyPr wrap="square" rtlCol="0">
            <a:spAutoFit/>
          </a:bodyPr>
          <a:lstStyle/>
          <a:p>
            <a:r>
              <a:rPr lang="en-GB" sz="900" b="1" dirty="0">
                <a:solidFill>
                  <a:srgbClr val="007FB9"/>
                </a:solidFill>
                <a:effectLst>
                  <a:outerShdw blurRad="38100" dist="38100" dir="2700000" algn="tl">
                    <a:srgbClr val="000000">
                      <a:alpha val="43137"/>
                    </a:srgbClr>
                  </a:outerShdw>
                </a:effectLst>
                <a:latin typeface="Montserrat" panose="00000500000000000000" pitchFamily="50" charset="0"/>
              </a:rPr>
              <a:t>How the Investment works</a:t>
            </a:r>
            <a:endParaRPr lang="en-US" sz="900" b="1" dirty="0">
              <a:solidFill>
                <a:srgbClr val="007FB9"/>
              </a:solidFill>
              <a:effectLst>
                <a:outerShdw blurRad="38100" dist="38100" dir="2700000" algn="tl">
                  <a:srgbClr val="000000">
                    <a:alpha val="43137"/>
                  </a:srgbClr>
                </a:outerShdw>
              </a:effectLst>
              <a:latin typeface="Montserrat" panose="00000500000000000000" pitchFamily="50" charset="0"/>
            </a:endParaRPr>
          </a:p>
        </p:txBody>
      </p:sp>
      <p:sp>
        <p:nvSpPr>
          <p:cNvPr id="32" name="TextBox 31">
            <a:extLst>
              <a:ext uri="{FF2B5EF4-FFF2-40B4-BE49-F238E27FC236}">
                <a16:creationId xmlns:a16="http://schemas.microsoft.com/office/drawing/2014/main" id="{DBC5DF18-AFF9-A1D1-32D3-EE97D1DA3193}"/>
              </a:ext>
            </a:extLst>
          </p:cNvPr>
          <p:cNvSpPr txBox="1">
            <a:spLocks noGrp="1" noRot="1" noMove="1" noResize="1" noEditPoints="1" noAdjustHandles="1" noChangeArrowheads="1" noChangeShapeType="1"/>
          </p:cNvSpPr>
          <p:nvPr/>
        </p:nvSpPr>
        <p:spPr>
          <a:xfrm>
            <a:off x="138428" y="10053352"/>
            <a:ext cx="7265294" cy="415498"/>
          </a:xfrm>
          <a:prstGeom prst="rect">
            <a:avLst/>
          </a:prstGeom>
          <a:noFill/>
        </p:spPr>
        <p:txBody>
          <a:bodyPr wrap="square" rtlCol="0">
            <a:spAutoFit/>
          </a:bodyPr>
          <a:lstStyle/>
          <a:p>
            <a:pPr algn="just">
              <a:buClr>
                <a:srgbClr val="007FB9"/>
              </a:buClr>
              <a:buSzPct val="120000"/>
            </a:pPr>
            <a:r>
              <a:rPr lang="en-GB" sz="700" dirty="0">
                <a:latin typeface="Montserrat" panose="00000500000000000000" pitchFamily="2" charset="0"/>
              </a:rPr>
              <a:t>IDAD Limited is Authorised and Regulated by the Financial Conduct Authority FCA FRN 740499. IDAD Africa (Pty) Ltd is an Authorised Financial Services Provider with FSP no: 50937. No part of this publication may be reproduced, copied or distributed without the prior permission in writing of IDAD. All investors must seek advice from a suitably authorised financial adviser and investment must be made via an authorised counterparty.</a:t>
            </a:r>
            <a:endParaRPr lang="en-US" sz="700" dirty="0">
              <a:latin typeface="Montserrat" panose="00000500000000000000" pitchFamily="2" charset="0"/>
            </a:endParaRPr>
          </a:p>
        </p:txBody>
      </p:sp>
      <p:sp>
        <p:nvSpPr>
          <p:cNvPr id="84" name="Text Box 41">
            <a:extLst>
              <a:ext uri="{FF2B5EF4-FFF2-40B4-BE49-F238E27FC236}">
                <a16:creationId xmlns:a16="http://schemas.microsoft.com/office/drawing/2014/main" id="{6A9A1BC9-E6AE-23B4-72BA-3A04C43F5B5E}"/>
              </a:ext>
            </a:extLst>
          </p:cNvPr>
          <p:cNvSpPr txBox="1">
            <a:spLocks noGrp="1" noRot="1" noMove="1" noResize="1" noEditPoints="1" noAdjustHandles="1" noChangeArrowheads="1" noChangeShapeType="1"/>
          </p:cNvSpPr>
          <p:nvPr/>
        </p:nvSpPr>
        <p:spPr bwMode="auto">
          <a:xfrm>
            <a:off x="2104071" y="9409859"/>
            <a:ext cx="1098550" cy="2095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R="0" lvl="0" indent="0" defTabSz="914400" eaLnBrk="0" fontAlgn="base" hangingPunct="0">
              <a:lnSpc>
                <a:spcPct val="100000"/>
              </a:lnSpc>
              <a:spcBef>
                <a:spcPct val="0"/>
              </a:spcBef>
              <a:spcAft>
                <a:spcPct val="0"/>
              </a:spcAft>
              <a:buClrTx/>
              <a:buSzTx/>
              <a:buFontTx/>
              <a:buNone/>
              <a:tabLst/>
            </a:pPr>
            <a:r>
              <a:rPr lang="en-GB" altLang="en-US" sz="750" dirty="0">
                <a:solidFill>
                  <a:srgbClr val="FF0000"/>
                </a:solidFill>
                <a:latin typeface="Montserrat" panose="00000500000000000000" pitchFamily="50" charset="0"/>
                <a:ea typeface="Roboto" panose="02000000000000000000" pitchFamily="2" charset="0"/>
                <a:cs typeface="Roboto" panose="02000000000000000000" pitchFamily="2" charset="0"/>
              </a:rPr>
              <a:t>No = No income paid</a:t>
            </a:r>
            <a:endParaRPr lang="en-US" altLang="en-US" sz="750" dirty="0">
              <a:solidFill>
                <a:srgbClr val="FF0000"/>
              </a:solidFill>
              <a:latin typeface="Montserrat" panose="00000500000000000000" pitchFamily="50" charset="0"/>
              <a:ea typeface="Roboto" panose="02000000000000000000" pitchFamily="2" charset="0"/>
              <a:cs typeface="Roboto" panose="02000000000000000000" pitchFamily="2" charset="0"/>
            </a:endParaRPr>
          </a:p>
        </p:txBody>
      </p:sp>
      <p:sp>
        <p:nvSpPr>
          <p:cNvPr id="85" name="Text Box 42">
            <a:extLst>
              <a:ext uri="{FF2B5EF4-FFF2-40B4-BE49-F238E27FC236}">
                <a16:creationId xmlns:a16="http://schemas.microsoft.com/office/drawing/2014/main" id="{7D0B32D2-F7BA-F011-CC68-3C7CA9583B39}"/>
              </a:ext>
            </a:extLst>
          </p:cNvPr>
          <p:cNvSpPr txBox="1">
            <a:spLocks noGrp="1" noRot="1" noMove="1" noResize="1" noEditPoints="1" noAdjustHandles="1" noChangeArrowheads="1" noChangeShapeType="1"/>
          </p:cNvSpPr>
          <p:nvPr/>
        </p:nvSpPr>
        <p:spPr bwMode="auto">
          <a:xfrm>
            <a:off x="2166754" y="8699887"/>
            <a:ext cx="1085850" cy="1778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defTabSz="914400" eaLnBrk="0" fontAlgn="base" hangingPunct="0">
              <a:spcBef>
                <a:spcPct val="0"/>
              </a:spcBef>
              <a:spcAft>
                <a:spcPct val="0"/>
              </a:spcAft>
            </a:pPr>
            <a:r>
              <a:rPr lang="en-GB" altLang="en-US" sz="750" dirty="0">
                <a:solidFill>
                  <a:srgbClr val="FF0000"/>
                </a:solidFill>
                <a:latin typeface="Montserrat" panose="00000500000000000000" pitchFamily="50" charset="0"/>
                <a:ea typeface="Roboto" panose="02000000000000000000" pitchFamily="2" charset="0"/>
                <a:cs typeface="Roboto" panose="02000000000000000000" pitchFamily="2" charset="0"/>
              </a:rPr>
              <a:t>No = No income paid</a:t>
            </a:r>
            <a:endParaRPr lang="en-US" altLang="en-US" sz="750" dirty="0">
              <a:solidFill>
                <a:srgbClr val="FF0000"/>
              </a:solidFill>
              <a:latin typeface="Montserrat" panose="00000500000000000000" pitchFamily="50" charset="0"/>
              <a:ea typeface="Roboto" panose="02000000000000000000" pitchFamily="2" charset="0"/>
              <a:cs typeface="Roboto" panose="02000000000000000000" pitchFamily="2" charset="0"/>
            </a:endParaRPr>
          </a:p>
        </p:txBody>
      </p:sp>
      <p:sp>
        <p:nvSpPr>
          <p:cNvPr id="87" name="Text Box 43">
            <a:extLst>
              <a:ext uri="{FF2B5EF4-FFF2-40B4-BE49-F238E27FC236}">
                <a16:creationId xmlns:a16="http://schemas.microsoft.com/office/drawing/2014/main" id="{1B8C3B83-B7E0-6F22-5860-E4B00E876867}"/>
              </a:ext>
            </a:extLst>
          </p:cNvPr>
          <p:cNvSpPr txBox="1">
            <a:spLocks noGrp="1" noRot="1" noMove="1" noResize="1" noEditPoints="1" noAdjustHandles="1" noChangeArrowheads="1" noChangeShapeType="1"/>
          </p:cNvSpPr>
          <p:nvPr/>
        </p:nvSpPr>
        <p:spPr bwMode="auto">
          <a:xfrm>
            <a:off x="2177096" y="8050959"/>
            <a:ext cx="1098550" cy="1905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en-US" sz="750" dirty="0">
                <a:solidFill>
                  <a:srgbClr val="FF0000"/>
                </a:solidFill>
                <a:latin typeface="Montserrat" panose="00000500000000000000" pitchFamily="50" charset="0"/>
                <a:ea typeface="Roboto" panose="02000000000000000000" pitchFamily="2" charset="0"/>
                <a:cs typeface="Roboto" panose="02000000000000000000" pitchFamily="2" charset="0"/>
              </a:rPr>
              <a:t>No = No income paid</a:t>
            </a:r>
            <a:endParaRPr lang="en-US" altLang="en-US" sz="750" dirty="0">
              <a:solidFill>
                <a:srgbClr val="FF0000"/>
              </a:solidFill>
              <a:latin typeface="Montserrat" panose="00000500000000000000" pitchFamily="50" charset="0"/>
              <a:ea typeface="Roboto" panose="02000000000000000000" pitchFamily="2" charset="0"/>
              <a:cs typeface="Roboto" panose="02000000000000000000" pitchFamily="2" charset="0"/>
            </a:endParaRPr>
          </a:p>
        </p:txBody>
      </p:sp>
      <p:sp>
        <p:nvSpPr>
          <p:cNvPr id="88" name="Rectangle 47">
            <a:extLst>
              <a:ext uri="{FF2B5EF4-FFF2-40B4-BE49-F238E27FC236}">
                <a16:creationId xmlns:a16="http://schemas.microsoft.com/office/drawing/2014/main" id="{00333F21-7F2C-B6EB-69FB-FD2BFFEBC7E5}"/>
              </a:ext>
            </a:extLst>
          </p:cNvPr>
          <p:cNvSpPr>
            <a:spLocks noGrp="1" noRot="1" noMove="1" noResize="1" noEditPoints="1" noAdjustHandles="1" noChangeArrowheads="1" noChangeShapeType="1"/>
          </p:cNvSpPr>
          <p:nvPr/>
        </p:nvSpPr>
        <p:spPr bwMode="auto">
          <a:xfrm>
            <a:off x="1288096" y="7678238"/>
            <a:ext cx="1584325" cy="392400"/>
          </a:xfrm>
          <a:prstGeom prst="roundRect">
            <a:avLst/>
          </a:prstGeom>
          <a:noFill/>
          <a:ln>
            <a:solidFill>
              <a:srgbClr val="007FB9"/>
            </a:solidFill>
          </a:ln>
        </p:spPr>
        <p:txBody>
          <a:bodyPr wrap="square" rtlCol="0" anchor="ctr">
            <a:noAutofit/>
          </a:bodyPr>
          <a:lstStyle/>
          <a:p>
            <a:pPr algn="ctr"/>
            <a:r>
              <a:rPr lang="en-GB" sz="750" dirty="0">
                <a:solidFill>
                  <a:srgbClr val="353633"/>
                </a:solidFill>
                <a:latin typeface="Montserrat" panose="00000500000000000000" pitchFamily="50" charset="0"/>
                <a:ea typeface="Roboto" panose="02000000000000000000" pitchFamily="2" charset="0"/>
                <a:cs typeface="Roboto" panose="02000000000000000000" pitchFamily="2" charset="0"/>
              </a:rPr>
              <a:t>Are all </a:t>
            </a:r>
            <a:r>
              <a:rPr lang="en-GB" sz="750" dirty="0" err="1">
                <a:solidFill>
                  <a:srgbClr val="353633"/>
                </a:solidFill>
                <a:latin typeface="Montserrat" panose="00000500000000000000" pitchFamily="50" charset="0"/>
                <a:ea typeface="Roboto" panose="02000000000000000000" pitchFamily="2" charset="0"/>
                <a:cs typeface="Roboto" panose="02000000000000000000" pitchFamily="2" charset="0"/>
              </a:rPr>
              <a:t>Underlyings</a:t>
            </a:r>
            <a:r>
              <a:rPr lang="en-GB" sz="750" dirty="0">
                <a:solidFill>
                  <a:srgbClr val="353633"/>
                </a:solidFill>
                <a:latin typeface="Montserrat" panose="00000500000000000000" pitchFamily="50" charset="0"/>
                <a:ea typeface="Roboto" panose="02000000000000000000" pitchFamily="2" charset="0"/>
                <a:cs typeface="Roboto" panose="02000000000000000000" pitchFamily="2" charset="0"/>
              </a:rPr>
              <a:t> at or above the Income Trigger?</a:t>
            </a:r>
            <a:endParaRPr lang="en-US" sz="750" dirty="0">
              <a:solidFill>
                <a:srgbClr val="353633"/>
              </a:solidFill>
              <a:latin typeface="Montserrat" panose="00000500000000000000" pitchFamily="50" charset="0"/>
              <a:ea typeface="Roboto" panose="02000000000000000000" pitchFamily="2" charset="0"/>
              <a:cs typeface="Roboto" panose="02000000000000000000" pitchFamily="2" charset="0"/>
            </a:endParaRPr>
          </a:p>
        </p:txBody>
      </p:sp>
      <p:sp>
        <p:nvSpPr>
          <p:cNvPr id="89" name="Rectangle 49">
            <a:extLst>
              <a:ext uri="{FF2B5EF4-FFF2-40B4-BE49-F238E27FC236}">
                <a16:creationId xmlns:a16="http://schemas.microsoft.com/office/drawing/2014/main" id="{AEFBCCEA-B481-F3E2-2086-2B0EFE874813}"/>
              </a:ext>
            </a:extLst>
          </p:cNvPr>
          <p:cNvSpPr>
            <a:spLocks noGrp="1" noRot="1" noMove="1" noResize="1" noEditPoints="1" noAdjustHandles="1" noChangeArrowheads="1" noChangeShapeType="1"/>
          </p:cNvSpPr>
          <p:nvPr/>
        </p:nvSpPr>
        <p:spPr bwMode="auto">
          <a:xfrm>
            <a:off x="3180396" y="7678238"/>
            <a:ext cx="1062586" cy="392400"/>
          </a:xfrm>
          <a:prstGeom prst="roundRect">
            <a:avLst/>
          </a:prstGeom>
          <a:noFill/>
          <a:ln>
            <a:solidFill>
              <a:srgbClr val="007FB9"/>
            </a:solidFill>
          </a:ln>
        </p:spPr>
        <p:txBody>
          <a:bodyPr wrap="square" rtlCol="0" anchor="ctr">
            <a:noAutofit/>
          </a:bodyPr>
          <a:lstStyle/>
          <a:p>
            <a:pPr algn="ctr"/>
            <a:r>
              <a:rPr lang="en-GB" altLang="en-US" sz="750" b="1" dirty="0">
                <a:solidFill>
                  <a:srgbClr val="353633"/>
                </a:solidFill>
                <a:latin typeface="Montserrat" panose="00000500000000000000" pitchFamily="50" charset="0"/>
                <a:ea typeface="Roboto" panose="02000000000000000000" pitchFamily="2" charset="0"/>
                <a:cs typeface="Roboto" panose="02000000000000000000" pitchFamily="2" charset="0"/>
              </a:rPr>
              <a:t>Income paid</a:t>
            </a:r>
          </a:p>
          <a:p>
            <a:pPr algn="ctr"/>
            <a:r>
              <a:rPr lang="en-GB" altLang="en-US" sz="750" b="1" dirty="0">
                <a:solidFill>
                  <a:srgbClr val="353633"/>
                </a:solidFill>
                <a:latin typeface="Montserrat" panose="00000500000000000000" pitchFamily="50" charset="0"/>
                <a:ea typeface="Roboto" panose="02000000000000000000" pitchFamily="2" charset="0"/>
                <a:cs typeface="Roboto" panose="02000000000000000000" pitchFamily="2" charset="0"/>
              </a:rPr>
              <a:t>(plus any missed Income)</a:t>
            </a:r>
            <a:endParaRPr lang="en-US" altLang="en-US" sz="750" b="1" dirty="0">
              <a:solidFill>
                <a:srgbClr val="353633"/>
              </a:solidFill>
              <a:latin typeface="Montserrat" panose="00000500000000000000" pitchFamily="50" charset="0"/>
              <a:ea typeface="Roboto" panose="02000000000000000000" pitchFamily="2" charset="0"/>
              <a:cs typeface="Roboto" panose="02000000000000000000" pitchFamily="2" charset="0"/>
            </a:endParaRPr>
          </a:p>
        </p:txBody>
      </p:sp>
      <p:sp>
        <p:nvSpPr>
          <p:cNvPr id="91" name="Text Box 52">
            <a:extLst>
              <a:ext uri="{FF2B5EF4-FFF2-40B4-BE49-F238E27FC236}">
                <a16:creationId xmlns:a16="http://schemas.microsoft.com/office/drawing/2014/main" id="{E5A5BDD4-4769-5DC8-B1FE-5D64D6132B2C}"/>
              </a:ext>
            </a:extLst>
          </p:cNvPr>
          <p:cNvSpPr txBox="1">
            <a:spLocks noGrp="1" noRot="1" noMove="1" noResize="1" noEditPoints="1" noAdjustHandles="1" noChangeArrowheads="1" noChangeShapeType="1"/>
          </p:cNvSpPr>
          <p:nvPr/>
        </p:nvSpPr>
        <p:spPr bwMode="auto">
          <a:xfrm>
            <a:off x="2905758" y="7659189"/>
            <a:ext cx="282575" cy="20161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en-US" sz="750" b="1" dirty="0">
                <a:solidFill>
                  <a:srgbClr val="007FB9"/>
                </a:solidFill>
                <a:latin typeface="Montserrat" panose="00000500000000000000" pitchFamily="50" charset="0"/>
                <a:ea typeface="Roboto" panose="02000000000000000000" pitchFamily="2" charset="0"/>
                <a:cs typeface="Roboto" panose="02000000000000000000" pitchFamily="2" charset="0"/>
              </a:rPr>
              <a:t>Yes</a:t>
            </a:r>
            <a:endParaRPr lang="en-US" altLang="en-US" sz="750" b="1" dirty="0">
              <a:solidFill>
                <a:srgbClr val="007FB9"/>
              </a:solidFill>
              <a:latin typeface="Montserrat" panose="00000500000000000000" pitchFamily="50" charset="0"/>
              <a:ea typeface="Roboto" panose="02000000000000000000" pitchFamily="2" charset="0"/>
              <a:cs typeface="Roboto" panose="02000000000000000000" pitchFamily="2" charset="0"/>
            </a:endParaRPr>
          </a:p>
        </p:txBody>
      </p:sp>
      <p:sp>
        <p:nvSpPr>
          <p:cNvPr id="92" name="Rectangle 54">
            <a:extLst>
              <a:ext uri="{FF2B5EF4-FFF2-40B4-BE49-F238E27FC236}">
                <a16:creationId xmlns:a16="http://schemas.microsoft.com/office/drawing/2014/main" id="{19FB5EDF-39ED-4D73-3883-A2354964F0E4}"/>
              </a:ext>
            </a:extLst>
          </p:cNvPr>
          <p:cNvSpPr>
            <a:spLocks/>
          </p:cNvSpPr>
          <p:nvPr/>
        </p:nvSpPr>
        <p:spPr bwMode="auto">
          <a:xfrm>
            <a:off x="211541" y="8226912"/>
            <a:ext cx="910906" cy="392400"/>
          </a:xfrm>
          <a:prstGeom prst="roundRect">
            <a:avLst/>
          </a:prstGeom>
          <a:noFill/>
          <a:ln>
            <a:solidFill>
              <a:srgbClr val="007FB9"/>
            </a:solidFill>
          </a:ln>
        </p:spPr>
        <p:txBody>
          <a:bodyPr wrap="square" rtlCol="0" anchor="ctr">
            <a:noAutofit/>
          </a:bodyPr>
          <a:lstStyle/>
          <a:p>
            <a:pPr algn="ctr"/>
            <a:r>
              <a:rPr lang="en-GB" altLang="en-US" sz="750" b="1" dirty="0">
                <a:solidFill>
                  <a:srgbClr val="353633"/>
                </a:solidFill>
                <a:latin typeface="Montserrat" panose="00000500000000000000" pitchFamily="50" charset="0"/>
                <a:ea typeface="Roboto" panose="02000000000000000000" pitchFamily="2" charset="0"/>
                <a:cs typeface="Roboto" panose="02000000000000000000" pitchFamily="2" charset="0"/>
              </a:rPr>
              <a:t>Observations</a:t>
            </a:r>
            <a:br>
              <a:rPr lang="en-GB" altLang="en-US" sz="750" b="1" dirty="0">
                <a:solidFill>
                  <a:srgbClr val="353633"/>
                </a:solidFill>
                <a:latin typeface="Montserrat" panose="00000500000000000000" pitchFamily="50" charset="0"/>
                <a:ea typeface="Roboto" panose="02000000000000000000" pitchFamily="2" charset="0"/>
                <a:cs typeface="Roboto" panose="02000000000000000000" pitchFamily="2" charset="0"/>
              </a:rPr>
            </a:br>
            <a:r>
              <a:rPr lang="en-GB" altLang="en-US" sz="750" b="1" dirty="0">
                <a:solidFill>
                  <a:srgbClr val="353633"/>
                </a:solidFill>
                <a:latin typeface="Montserrat" panose="00000500000000000000" pitchFamily="50" charset="0"/>
                <a:ea typeface="Roboto" panose="02000000000000000000" pitchFamily="2" charset="0"/>
                <a:cs typeface="Roboto" panose="02000000000000000000" pitchFamily="2" charset="0"/>
              </a:rPr>
              <a:t>4 to 19</a:t>
            </a:r>
            <a:endParaRPr lang="en-US" altLang="en-US" sz="750" b="1" dirty="0">
              <a:solidFill>
                <a:srgbClr val="353633"/>
              </a:solidFill>
              <a:highlight>
                <a:srgbClr val="FFFF00"/>
              </a:highlight>
              <a:latin typeface="Montserrat" panose="00000500000000000000" pitchFamily="50" charset="0"/>
              <a:ea typeface="Roboto" panose="02000000000000000000" pitchFamily="2" charset="0"/>
              <a:cs typeface="Roboto" panose="02000000000000000000" pitchFamily="2" charset="0"/>
            </a:endParaRPr>
          </a:p>
        </p:txBody>
      </p:sp>
      <p:sp>
        <p:nvSpPr>
          <p:cNvPr id="94" name="Rectangle 55">
            <a:extLst>
              <a:ext uri="{FF2B5EF4-FFF2-40B4-BE49-F238E27FC236}">
                <a16:creationId xmlns:a16="http://schemas.microsoft.com/office/drawing/2014/main" id="{7E3966FA-E7B5-27B7-F813-90146839435B}"/>
              </a:ext>
            </a:extLst>
          </p:cNvPr>
          <p:cNvSpPr>
            <a:spLocks/>
          </p:cNvSpPr>
          <p:nvPr/>
        </p:nvSpPr>
        <p:spPr bwMode="auto">
          <a:xfrm>
            <a:off x="6352221" y="8180493"/>
            <a:ext cx="1044879" cy="485239"/>
          </a:xfrm>
          <a:prstGeom prst="roundRect">
            <a:avLst/>
          </a:prstGeom>
          <a:noFill/>
          <a:ln>
            <a:solidFill>
              <a:srgbClr val="007FB9"/>
            </a:solidFill>
          </a:ln>
        </p:spPr>
        <p:txBody>
          <a:bodyPr wrap="square" rtlCol="0" anchor="ctr" anchorCtr="0">
            <a:spAutoFit/>
          </a:bodyPr>
          <a:lstStyle/>
          <a:p>
            <a:pPr algn="ctr"/>
            <a:r>
              <a:rPr lang="en-GB" altLang="en-US" sz="750" b="1" dirty="0">
                <a:solidFill>
                  <a:srgbClr val="353633"/>
                </a:solidFill>
                <a:latin typeface="Montserrat" panose="00000500000000000000" pitchFamily="50" charset="0"/>
                <a:ea typeface="Roboto" panose="02000000000000000000" pitchFamily="2" charset="0"/>
                <a:cs typeface="Roboto" panose="02000000000000000000" pitchFamily="2" charset="0"/>
              </a:rPr>
              <a:t>Early Maturity = </a:t>
            </a:r>
            <a:br>
              <a:rPr lang="en-GB" altLang="en-US" sz="750" b="1" dirty="0">
                <a:solidFill>
                  <a:srgbClr val="353633"/>
                </a:solidFill>
                <a:latin typeface="Montserrat" panose="00000500000000000000" pitchFamily="50" charset="0"/>
                <a:ea typeface="Roboto" panose="02000000000000000000" pitchFamily="2" charset="0"/>
                <a:cs typeface="Roboto" panose="02000000000000000000" pitchFamily="2" charset="0"/>
              </a:rPr>
            </a:br>
            <a:r>
              <a:rPr lang="en-GB" altLang="en-US" sz="750" b="1" dirty="0">
                <a:solidFill>
                  <a:srgbClr val="353633"/>
                </a:solidFill>
                <a:latin typeface="Montserrat" panose="00000500000000000000" pitchFamily="50" charset="0"/>
                <a:ea typeface="Roboto" panose="02000000000000000000" pitchFamily="2" charset="0"/>
                <a:cs typeface="Roboto" panose="02000000000000000000" pitchFamily="2" charset="0"/>
              </a:rPr>
              <a:t>Full capital returned</a:t>
            </a:r>
            <a:endParaRPr lang="en-US" altLang="en-US" sz="750" b="1" dirty="0">
              <a:solidFill>
                <a:srgbClr val="353633"/>
              </a:solidFill>
              <a:latin typeface="Montserrat" panose="00000500000000000000" pitchFamily="50" charset="0"/>
              <a:ea typeface="Roboto" panose="02000000000000000000" pitchFamily="2" charset="0"/>
              <a:cs typeface="Roboto" panose="02000000000000000000" pitchFamily="2" charset="0"/>
            </a:endParaRPr>
          </a:p>
        </p:txBody>
      </p:sp>
      <p:sp>
        <p:nvSpPr>
          <p:cNvPr id="99" name="Rectangle 57">
            <a:extLst>
              <a:ext uri="{FF2B5EF4-FFF2-40B4-BE49-F238E27FC236}">
                <a16:creationId xmlns:a16="http://schemas.microsoft.com/office/drawing/2014/main" id="{9DEFD553-9D70-C4D1-156B-014CB51D0127}"/>
              </a:ext>
            </a:extLst>
          </p:cNvPr>
          <p:cNvSpPr>
            <a:spLocks/>
          </p:cNvSpPr>
          <p:nvPr/>
        </p:nvSpPr>
        <p:spPr bwMode="auto">
          <a:xfrm>
            <a:off x="3180396" y="8180493"/>
            <a:ext cx="1062587" cy="485239"/>
          </a:xfrm>
          <a:prstGeom prst="roundRect">
            <a:avLst/>
          </a:prstGeom>
          <a:noFill/>
          <a:ln>
            <a:solidFill>
              <a:srgbClr val="007FB9"/>
            </a:solidFill>
          </a:ln>
        </p:spPr>
        <p:txBody>
          <a:bodyPr wrap="square" rtlCol="0" anchor="ctr">
            <a:spAutoFit/>
          </a:bodyPr>
          <a:lstStyle/>
          <a:p>
            <a:pPr algn="ctr"/>
            <a:r>
              <a:rPr lang="en-GB" altLang="en-US" sz="750" b="1" dirty="0">
                <a:solidFill>
                  <a:srgbClr val="353633"/>
                </a:solidFill>
                <a:latin typeface="Montserrat" panose="00000500000000000000" pitchFamily="50" charset="0"/>
                <a:ea typeface="Roboto" panose="02000000000000000000" pitchFamily="2" charset="0"/>
                <a:cs typeface="Roboto" panose="02000000000000000000" pitchFamily="2" charset="0"/>
              </a:rPr>
              <a:t>Income paid</a:t>
            </a:r>
          </a:p>
          <a:p>
            <a:pPr algn="ctr"/>
            <a:r>
              <a:rPr lang="en-GB" altLang="en-US" sz="750" b="1" dirty="0">
                <a:solidFill>
                  <a:srgbClr val="353633"/>
                </a:solidFill>
                <a:latin typeface="Montserrat" panose="00000500000000000000" pitchFamily="50" charset="0"/>
                <a:ea typeface="Roboto" panose="02000000000000000000" pitchFamily="2" charset="0"/>
                <a:cs typeface="Roboto" panose="02000000000000000000" pitchFamily="2" charset="0"/>
              </a:rPr>
              <a:t>(plus any missed Income)</a:t>
            </a:r>
            <a:endParaRPr lang="en-US" altLang="en-US" sz="750" b="1" dirty="0">
              <a:solidFill>
                <a:srgbClr val="353633"/>
              </a:solidFill>
              <a:latin typeface="Montserrat" panose="00000500000000000000" pitchFamily="50" charset="0"/>
              <a:ea typeface="Roboto" panose="02000000000000000000" pitchFamily="2" charset="0"/>
              <a:cs typeface="Roboto" panose="02000000000000000000" pitchFamily="2" charset="0"/>
            </a:endParaRPr>
          </a:p>
        </p:txBody>
      </p:sp>
      <p:sp>
        <p:nvSpPr>
          <p:cNvPr id="100" name="Text Box 59">
            <a:extLst>
              <a:ext uri="{FF2B5EF4-FFF2-40B4-BE49-F238E27FC236}">
                <a16:creationId xmlns:a16="http://schemas.microsoft.com/office/drawing/2014/main" id="{EA43B6ED-6ABB-149F-1E71-DE1DB29A4BE8}"/>
              </a:ext>
            </a:extLst>
          </p:cNvPr>
          <p:cNvSpPr txBox="1">
            <a:spLocks noGrp="1" noRot="1" noMove="1" noResize="1" noEditPoints="1" noAdjustHandles="1" noChangeArrowheads="1" noChangeShapeType="1"/>
          </p:cNvSpPr>
          <p:nvPr/>
        </p:nvSpPr>
        <p:spPr bwMode="auto">
          <a:xfrm>
            <a:off x="2904171" y="8211297"/>
            <a:ext cx="285750" cy="1905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en-US" sz="750" b="1" dirty="0">
                <a:solidFill>
                  <a:srgbClr val="007FB9"/>
                </a:solidFill>
                <a:latin typeface="Montserrat" panose="00000500000000000000" pitchFamily="50" charset="0"/>
                <a:ea typeface="Roboto" panose="02000000000000000000" pitchFamily="2" charset="0"/>
                <a:cs typeface="Roboto" panose="02000000000000000000" pitchFamily="2" charset="0"/>
              </a:rPr>
              <a:t>Yes</a:t>
            </a:r>
            <a:endParaRPr lang="en-US" altLang="en-US" sz="750" b="1" dirty="0">
              <a:solidFill>
                <a:srgbClr val="007FB9"/>
              </a:solidFill>
              <a:latin typeface="Montserrat" panose="00000500000000000000" pitchFamily="50" charset="0"/>
              <a:ea typeface="Roboto" panose="02000000000000000000" pitchFamily="2" charset="0"/>
              <a:cs typeface="Roboto" panose="02000000000000000000" pitchFamily="2" charset="0"/>
            </a:endParaRPr>
          </a:p>
        </p:txBody>
      </p:sp>
      <p:sp>
        <p:nvSpPr>
          <p:cNvPr id="103" name="Text Box 60">
            <a:extLst>
              <a:ext uri="{FF2B5EF4-FFF2-40B4-BE49-F238E27FC236}">
                <a16:creationId xmlns:a16="http://schemas.microsoft.com/office/drawing/2014/main" id="{CAE1EB4E-D888-40F8-4D63-A2526C12CBD7}"/>
              </a:ext>
            </a:extLst>
          </p:cNvPr>
          <p:cNvSpPr txBox="1">
            <a:spLocks noGrp="1" noRot="1" noMove="1" noResize="1" noEditPoints="1" noAdjustHandles="1" noChangeArrowheads="1" noChangeShapeType="1"/>
          </p:cNvSpPr>
          <p:nvPr/>
        </p:nvSpPr>
        <p:spPr bwMode="auto">
          <a:xfrm>
            <a:off x="6068933" y="8273171"/>
            <a:ext cx="254000" cy="1714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en-US" sz="750" b="1" dirty="0">
                <a:solidFill>
                  <a:srgbClr val="007FB9"/>
                </a:solidFill>
                <a:latin typeface="Montserrat" panose="00000500000000000000" pitchFamily="50" charset="0"/>
                <a:ea typeface="Roboto" panose="02000000000000000000" pitchFamily="2" charset="0"/>
                <a:cs typeface="Roboto" panose="02000000000000000000" pitchFamily="2" charset="0"/>
              </a:rPr>
              <a:t>Yes</a:t>
            </a:r>
            <a:endParaRPr lang="en-US" altLang="en-US" sz="750" b="1" dirty="0">
              <a:solidFill>
                <a:srgbClr val="007FB9"/>
              </a:solidFill>
              <a:latin typeface="Montserrat" panose="00000500000000000000" pitchFamily="50" charset="0"/>
              <a:ea typeface="Roboto" panose="02000000000000000000" pitchFamily="2" charset="0"/>
              <a:cs typeface="Roboto" panose="02000000000000000000" pitchFamily="2" charset="0"/>
            </a:endParaRPr>
          </a:p>
        </p:txBody>
      </p:sp>
      <p:sp>
        <p:nvSpPr>
          <p:cNvPr id="104" name="Rectangle 61">
            <a:extLst>
              <a:ext uri="{FF2B5EF4-FFF2-40B4-BE49-F238E27FC236}">
                <a16:creationId xmlns:a16="http://schemas.microsoft.com/office/drawing/2014/main" id="{8380C978-EFB0-5F6B-40F1-F80EFF9A6AFA}"/>
              </a:ext>
            </a:extLst>
          </p:cNvPr>
          <p:cNvSpPr>
            <a:spLocks/>
          </p:cNvSpPr>
          <p:nvPr/>
        </p:nvSpPr>
        <p:spPr bwMode="auto">
          <a:xfrm>
            <a:off x="1288096" y="9025246"/>
            <a:ext cx="1584325" cy="393042"/>
          </a:xfrm>
          <a:prstGeom prst="roundRect">
            <a:avLst/>
          </a:prstGeom>
          <a:noFill/>
          <a:ln>
            <a:solidFill>
              <a:srgbClr val="007FB9"/>
            </a:solidFill>
          </a:ln>
        </p:spPr>
        <p:txBody>
          <a:bodyPr wrap="square" rtlCol="0" anchor="ctr">
            <a:noAutofit/>
          </a:bodyPr>
          <a:lstStyle/>
          <a:p>
            <a:pPr algn="ctr"/>
            <a:r>
              <a:rPr lang="en-GB" sz="750" dirty="0">
                <a:solidFill>
                  <a:srgbClr val="353633"/>
                </a:solidFill>
                <a:latin typeface="Montserrat" panose="00000500000000000000" pitchFamily="50" charset="0"/>
                <a:ea typeface="Roboto" panose="02000000000000000000" pitchFamily="2" charset="0"/>
                <a:cs typeface="Roboto" panose="02000000000000000000" pitchFamily="2" charset="0"/>
              </a:rPr>
              <a:t>Are all Underlyings at or above the Income Trigger?</a:t>
            </a:r>
            <a:endParaRPr lang="en-US" sz="750" dirty="0">
              <a:solidFill>
                <a:srgbClr val="353633"/>
              </a:solidFill>
              <a:latin typeface="Montserrat" panose="00000500000000000000" pitchFamily="50" charset="0"/>
              <a:ea typeface="Roboto" panose="02000000000000000000" pitchFamily="2" charset="0"/>
              <a:cs typeface="Roboto" panose="02000000000000000000" pitchFamily="2" charset="0"/>
            </a:endParaRPr>
          </a:p>
        </p:txBody>
      </p:sp>
      <p:sp>
        <p:nvSpPr>
          <p:cNvPr id="105" name="Rectangle 63">
            <a:extLst>
              <a:ext uri="{FF2B5EF4-FFF2-40B4-BE49-F238E27FC236}">
                <a16:creationId xmlns:a16="http://schemas.microsoft.com/office/drawing/2014/main" id="{77A917ED-31D3-D01F-C7AA-9713E136AFD2}"/>
              </a:ext>
            </a:extLst>
          </p:cNvPr>
          <p:cNvSpPr>
            <a:spLocks/>
          </p:cNvSpPr>
          <p:nvPr/>
        </p:nvSpPr>
        <p:spPr bwMode="auto">
          <a:xfrm>
            <a:off x="3180397" y="9025246"/>
            <a:ext cx="4216704" cy="393042"/>
          </a:xfrm>
          <a:prstGeom prst="roundRect">
            <a:avLst/>
          </a:prstGeom>
          <a:noFill/>
          <a:ln>
            <a:solidFill>
              <a:srgbClr val="007FB9"/>
            </a:solidFill>
          </a:ln>
        </p:spPr>
        <p:txBody>
          <a:bodyPr wrap="square" rtlCol="0" anchor="ctr" anchorCtr="0">
            <a:noAutofit/>
          </a:bodyPr>
          <a:lstStyle/>
          <a:p>
            <a:pPr algn="ctr"/>
            <a:r>
              <a:rPr lang="en-GB" altLang="en-US" sz="750" b="1" dirty="0">
                <a:solidFill>
                  <a:srgbClr val="007FB9"/>
                </a:solidFill>
                <a:latin typeface="Montserrat" panose="00000500000000000000" pitchFamily="50" charset="0"/>
                <a:ea typeface="Roboto" panose="02000000000000000000" pitchFamily="2" charset="0"/>
                <a:cs typeface="Roboto" panose="02000000000000000000" pitchFamily="2" charset="0"/>
              </a:rPr>
              <a:t>Income paid (plus any missed Income) and full capital returned</a:t>
            </a:r>
            <a:endParaRPr lang="en-US" altLang="en-US" sz="750" b="1" dirty="0">
              <a:solidFill>
                <a:srgbClr val="007FB9"/>
              </a:solidFill>
              <a:latin typeface="Montserrat" panose="00000500000000000000" pitchFamily="50" charset="0"/>
              <a:ea typeface="Roboto" panose="02000000000000000000" pitchFamily="2" charset="0"/>
              <a:cs typeface="Roboto" panose="02000000000000000000" pitchFamily="2" charset="0"/>
            </a:endParaRPr>
          </a:p>
        </p:txBody>
      </p:sp>
      <p:sp>
        <p:nvSpPr>
          <p:cNvPr id="106" name="Rectangle 64">
            <a:extLst>
              <a:ext uri="{FF2B5EF4-FFF2-40B4-BE49-F238E27FC236}">
                <a16:creationId xmlns:a16="http://schemas.microsoft.com/office/drawing/2014/main" id="{0814E113-6A94-FB39-ABE8-E9577019C5B4}"/>
              </a:ext>
            </a:extLst>
          </p:cNvPr>
          <p:cNvSpPr>
            <a:spLocks/>
          </p:cNvSpPr>
          <p:nvPr/>
        </p:nvSpPr>
        <p:spPr bwMode="auto">
          <a:xfrm>
            <a:off x="211540" y="9043315"/>
            <a:ext cx="910905" cy="357545"/>
          </a:xfrm>
          <a:prstGeom prst="roundRect">
            <a:avLst/>
          </a:prstGeom>
          <a:noFill/>
          <a:ln>
            <a:solidFill>
              <a:srgbClr val="007FB9"/>
            </a:solidFill>
          </a:ln>
        </p:spPr>
        <p:txBody>
          <a:bodyPr wrap="square" rtlCol="0" anchor="ctr">
            <a:spAutoFit/>
          </a:bodyPr>
          <a:lstStyle/>
          <a:p>
            <a:pPr algn="ctr"/>
            <a:r>
              <a:rPr lang="en-GB" altLang="en-US" sz="750" b="1" dirty="0">
                <a:solidFill>
                  <a:srgbClr val="353633"/>
                </a:solidFill>
                <a:latin typeface="Montserrat" panose="00000500000000000000" pitchFamily="50" charset="0"/>
                <a:ea typeface="Roboto" panose="02000000000000000000" pitchFamily="2" charset="0"/>
                <a:cs typeface="Roboto" panose="02000000000000000000" pitchFamily="2" charset="0"/>
              </a:rPr>
              <a:t>Final Observation</a:t>
            </a:r>
            <a:endParaRPr lang="en-US" altLang="en-US" sz="750" b="1" dirty="0">
              <a:solidFill>
                <a:srgbClr val="353633"/>
              </a:solidFill>
              <a:latin typeface="Montserrat" panose="00000500000000000000" pitchFamily="50" charset="0"/>
              <a:ea typeface="Roboto" panose="02000000000000000000" pitchFamily="2" charset="0"/>
              <a:cs typeface="Roboto" panose="02000000000000000000" pitchFamily="2" charset="0"/>
            </a:endParaRPr>
          </a:p>
        </p:txBody>
      </p:sp>
      <p:sp>
        <p:nvSpPr>
          <p:cNvPr id="107" name="Text Box 69">
            <a:extLst>
              <a:ext uri="{FF2B5EF4-FFF2-40B4-BE49-F238E27FC236}">
                <a16:creationId xmlns:a16="http://schemas.microsoft.com/office/drawing/2014/main" id="{E250C166-F430-9C3B-8F4F-410ED22FFD3B}"/>
              </a:ext>
            </a:extLst>
          </p:cNvPr>
          <p:cNvSpPr txBox="1">
            <a:spLocks noGrp="1" noRot="1" noMove="1" noResize="1" noEditPoints="1" noAdjustHandles="1" noChangeArrowheads="1" noChangeShapeType="1"/>
          </p:cNvSpPr>
          <p:nvPr/>
        </p:nvSpPr>
        <p:spPr bwMode="auto">
          <a:xfrm>
            <a:off x="5680089" y="8774853"/>
            <a:ext cx="1555750" cy="2460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en-US" sz="750" dirty="0">
                <a:solidFill>
                  <a:srgbClr val="FF0000"/>
                </a:solidFill>
                <a:latin typeface="Montserrat" panose="00000500000000000000" pitchFamily="50" charset="0"/>
                <a:ea typeface="Roboto" panose="02000000000000000000" pitchFamily="2" charset="0"/>
                <a:cs typeface="Roboto" panose="02000000000000000000" pitchFamily="2" charset="0"/>
              </a:rPr>
              <a:t>No = Investment Continues</a:t>
            </a:r>
            <a:endParaRPr lang="en-US" altLang="en-US" sz="750" dirty="0">
              <a:solidFill>
                <a:srgbClr val="FF0000"/>
              </a:solidFill>
              <a:latin typeface="Montserrat" panose="00000500000000000000" pitchFamily="50" charset="0"/>
              <a:ea typeface="Roboto" panose="02000000000000000000" pitchFamily="2" charset="0"/>
              <a:cs typeface="Roboto" panose="02000000000000000000" pitchFamily="2" charset="0"/>
            </a:endParaRPr>
          </a:p>
        </p:txBody>
      </p:sp>
      <p:sp>
        <p:nvSpPr>
          <p:cNvPr id="108" name="Rectangle 72">
            <a:extLst>
              <a:ext uri="{FF2B5EF4-FFF2-40B4-BE49-F238E27FC236}">
                <a16:creationId xmlns:a16="http://schemas.microsoft.com/office/drawing/2014/main" id="{C56B2689-ACBC-7E76-A72B-297E36743D37}"/>
              </a:ext>
            </a:extLst>
          </p:cNvPr>
          <p:cNvSpPr>
            <a:spLocks/>
          </p:cNvSpPr>
          <p:nvPr/>
        </p:nvSpPr>
        <p:spPr bwMode="auto">
          <a:xfrm>
            <a:off x="4446508" y="8189551"/>
            <a:ext cx="1597025" cy="486000"/>
          </a:xfrm>
          <a:prstGeom prst="roundRect">
            <a:avLst/>
          </a:prstGeom>
          <a:noFill/>
          <a:ln>
            <a:solidFill>
              <a:srgbClr val="007FB9"/>
            </a:solidFill>
          </a:ln>
        </p:spPr>
        <p:txBody>
          <a:bodyPr wrap="square" rtlCol="0" anchor="ctr">
            <a:spAutoFit/>
          </a:bodyPr>
          <a:lstStyle/>
          <a:p>
            <a:pPr algn="ctr"/>
            <a:r>
              <a:rPr lang="en-US" sz="750" dirty="0">
                <a:solidFill>
                  <a:srgbClr val="353633"/>
                </a:solidFill>
                <a:latin typeface="Montserrat" panose="00000500000000000000" pitchFamily="2" charset="0"/>
              </a:rPr>
              <a:t>Are all Underlyings at or above the Autocall Trigger?</a:t>
            </a:r>
          </a:p>
        </p:txBody>
      </p:sp>
      <p:sp>
        <p:nvSpPr>
          <p:cNvPr id="111" name="Rectangle 74">
            <a:extLst>
              <a:ext uri="{FF2B5EF4-FFF2-40B4-BE49-F238E27FC236}">
                <a16:creationId xmlns:a16="http://schemas.microsoft.com/office/drawing/2014/main" id="{58B1AA58-36B1-666B-07BE-058088823187}"/>
              </a:ext>
            </a:extLst>
          </p:cNvPr>
          <p:cNvSpPr>
            <a:spLocks noGrp="1" noRot="1" noMove="1" noResize="1" noEditPoints="1" noAdjustHandles="1" noChangeArrowheads="1" noChangeShapeType="1"/>
          </p:cNvSpPr>
          <p:nvPr/>
        </p:nvSpPr>
        <p:spPr bwMode="auto">
          <a:xfrm>
            <a:off x="3180397" y="9480999"/>
            <a:ext cx="4216704" cy="485239"/>
          </a:xfrm>
          <a:prstGeom prst="roundRect">
            <a:avLst/>
          </a:prstGeom>
          <a:noFill/>
          <a:ln>
            <a:solidFill>
              <a:srgbClr val="007FB9"/>
            </a:solidFill>
          </a:ln>
        </p:spPr>
        <p:txBody>
          <a:bodyPr wrap="square" rtlCol="0">
            <a:spAutoFit/>
          </a:bodyPr>
          <a:lstStyle/>
          <a:p>
            <a:pPr algn="ctr"/>
            <a:r>
              <a:rPr lang="en-US" sz="750" b="1" dirty="0">
                <a:solidFill>
                  <a:srgbClr val="007FB9"/>
                </a:solidFill>
                <a:latin typeface="Montserrat" panose="00000500000000000000" pitchFamily="50" charset="0"/>
                <a:ea typeface="Roboto" panose="02000000000000000000" pitchFamily="2" charset="0"/>
                <a:cs typeface="Roboto" panose="02000000000000000000" pitchFamily="2" charset="0"/>
              </a:rPr>
              <a:t>Full capital repaid if all Underlings are above the Capital Protection Barrier</a:t>
            </a:r>
          </a:p>
          <a:p>
            <a:pPr algn="ctr"/>
            <a:r>
              <a:rPr lang="en-US" sz="750" b="1" dirty="0">
                <a:latin typeface="Montserrat" panose="00000500000000000000" pitchFamily="50" charset="0"/>
                <a:ea typeface="Roboto" panose="02000000000000000000" pitchFamily="2" charset="0"/>
                <a:cs typeface="Roboto" panose="02000000000000000000" pitchFamily="2" charset="0"/>
              </a:rPr>
              <a:t>If any are below the Capital Protection Barrier, capital is reduced on 1-for-1 basis inline with the worst performing Underlying</a:t>
            </a:r>
          </a:p>
        </p:txBody>
      </p:sp>
      <p:sp>
        <p:nvSpPr>
          <p:cNvPr id="117" name="Text Box 76">
            <a:extLst>
              <a:ext uri="{FF2B5EF4-FFF2-40B4-BE49-F238E27FC236}">
                <a16:creationId xmlns:a16="http://schemas.microsoft.com/office/drawing/2014/main" id="{24693486-2C55-D6D9-748A-3FD6D6800B98}"/>
              </a:ext>
            </a:extLst>
          </p:cNvPr>
          <p:cNvSpPr txBox="1">
            <a:spLocks noGrp="1" noRot="1" noMove="1" noResize="1" noEditPoints="1" noAdjustHandles="1" noChangeArrowheads="1" noChangeShapeType="1"/>
          </p:cNvSpPr>
          <p:nvPr/>
        </p:nvSpPr>
        <p:spPr bwMode="auto">
          <a:xfrm>
            <a:off x="2913696" y="8876172"/>
            <a:ext cx="266700" cy="1714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en-US" sz="750" b="1" dirty="0">
                <a:solidFill>
                  <a:srgbClr val="007FB9"/>
                </a:solidFill>
                <a:latin typeface="Montserrat" panose="00000500000000000000" pitchFamily="50" charset="0"/>
                <a:ea typeface="Roboto" panose="02000000000000000000" pitchFamily="2" charset="0"/>
                <a:cs typeface="Roboto" panose="02000000000000000000" pitchFamily="2" charset="0"/>
              </a:rPr>
              <a:t>Yes</a:t>
            </a:r>
            <a:endParaRPr lang="en-US" altLang="en-US" sz="750" b="1" dirty="0">
              <a:solidFill>
                <a:srgbClr val="007FB9"/>
              </a:solidFill>
              <a:latin typeface="Montserrat" panose="00000500000000000000" pitchFamily="50" charset="0"/>
              <a:ea typeface="Roboto" panose="02000000000000000000" pitchFamily="2" charset="0"/>
              <a:cs typeface="Roboto" panose="02000000000000000000" pitchFamily="2" charset="0"/>
            </a:endParaRPr>
          </a:p>
        </p:txBody>
      </p:sp>
      <p:sp>
        <p:nvSpPr>
          <p:cNvPr id="119" name="Rectangle 79">
            <a:extLst>
              <a:ext uri="{FF2B5EF4-FFF2-40B4-BE49-F238E27FC236}">
                <a16:creationId xmlns:a16="http://schemas.microsoft.com/office/drawing/2014/main" id="{05BB2700-7403-4952-6685-3E4F1A43D43C}"/>
              </a:ext>
            </a:extLst>
          </p:cNvPr>
          <p:cNvSpPr>
            <a:spLocks/>
          </p:cNvSpPr>
          <p:nvPr/>
        </p:nvSpPr>
        <p:spPr bwMode="auto">
          <a:xfrm>
            <a:off x="1288096" y="8226912"/>
            <a:ext cx="1584325" cy="392400"/>
          </a:xfrm>
          <a:prstGeom prst="roundRect">
            <a:avLst/>
          </a:prstGeom>
          <a:noFill/>
          <a:ln>
            <a:solidFill>
              <a:srgbClr val="007FB9"/>
            </a:solidFill>
          </a:ln>
        </p:spPr>
        <p:txBody>
          <a:bodyPr wrap="square" rtlCol="0" anchor="ctr">
            <a:noAutofit/>
          </a:bodyPr>
          <a:lstStyle/>
          <a:p>
            <a:pPr algn="ctr"/>
            <a:r>
              <a:rPr lang="en-GB" sz="700" dirty="0">
                <a:solidFill>
                  <a:srgbClr val="353633"/>
                </a:solidFill>
                <a:latin typeface="Montserrat" panose="00000500000000000000" pitchFamily="50" charset="0"/>
                <a:ea typeface="Roboto" panose="02000000000000000000" pitchFamily="2" charset="0"/>
                <a:cs typeface="Roboto" panose="02000000000000000000" pitchFamily="2" charset="0"/>
              </a:rPr>
              <a:t>Are all </a:t>
            </a:r>
            <a:r>
              <a:rPr lang="en-GB" sz="700" dirty="0" err="1">
                <a:solidFill>
                  <a:srgbClr val="353633"/>
                </a:solidFill>
                <a:latin typeface="Montserrat" panose="00000500000000000000" pitchFamily="50" charset="0"/>
                <a:ea typeface="Roboto" panose="02000000000000000000" pitchFamily="2" charset="0"/>
                <a:cs typeface="Roboto" panose="02000000000000000000" pitchFamily="2" charset="0"/>
              </a:rPr>
              <a:t>Underlyings</a:t>
            </a:r>
            <a:r>
              <a:rPr lang="en-GB" sz="700" dirty="0">
                <a:solidFill>
                  <a:srgbClr val="353633"/>
                </a:solidFill>
                <a:latin typeface="Montserrat" panose="00000500000000000000" pitchFamily="50" charset="0"/>
                <a:ea typeface="Roboto" panose="02000000000000000000" pitchFamily="2" charset="0"/>
                <a:cs typeface="Roboto" panose="02000000000000000000" pitchFamily="2" charset="0"/>
              </a:rPr>
              <a:t> at or above the Income Trigger?</a:t>
            </a:r>
            <a:endParaRPr lang="en-US" sz="700" dirty="0">
              <a:solidFill>
                <a:srgbClr val="353633"/>
              </a:solidFill>
              <a:latin typeface="Montserrat" panose="00000500000000000000" pitchFamily="50" charset="0"/>
              <a:ea typeface="Roboto" panose="02000000000000000000" pitchFamily="2" charset="0"/>
              <a:cs typeface="Roboto" panose="02000000000000000000" pitchFamily="2" charset="0"/>
            </a:endParaRPr>
          </a:p>
        </p:txBody>
      </p:sp>
      <p:pic>
        <p:nvPicPr>
          <p:cNvPr id="169" name="Picture 168">
            <a:extLst>
              <a:ext uri="{FF2B5EF4-FFF2-40B4-BE49-F238E27FC236}">
                <a16:creationId xmlns:a16="http://schemas.microsoft.com/office/drawing/2014/main" id="{CDF66BD4-D415-453F-91F7-3854D6B72D04}"/>
              </a:ext>
            </a:extLst>
          </p:cNvPr>
          <p:cNvPicPr>
            <a:picLocks noGrp="1" noRot="1" noChangeAspect="1" noMove="1" noResize="1" noEditPoints="1" noAdjustHandles="1" noChangeArrowheads="1" noChangeShapeType="1" noCrop="1"/>
          </p:cNvPicPr>
          <p:nvPr/>
        </p:nvPicPr>
        <p:blipFill>
          <a:blip r:embed="rId2"/>
          <a:stretch>
            <a:fillRect/>
          </a:stretch>
        </p:blipFill>
        <p:spPr>
          <a:xfrm>
            <a:off x="1175684" y="7863770"/>
            <a:ext cx="66074" cy="89542"/>
          </a:xfrm>
          <a:prstGeom prst="rect">
            <a:avLst/>
          </a:prstGeom>
        </p:spPr>
      </p:pic>
      <p:pic>
        <p:nvPicPr>
          <p:cNvPr id="170" name="Picture 169">
            <a:extLst>
              <a:ext uri="{FF2B5EF4-FFF2-40B4-BE49-F238E27FC236}">
                <a16:creationId xmlns:a16="http://schemas.microsoft.com/office/drawing/2014/main" id="{53CA9E58-00D9-4C76-5450-662779331DFD}"/>
              </a:ext>
            </a:extLst>
          </p:cNvPr>
          <p:cNvPicPr>
            <a:picLocks noGrp="1" noRot="1" noChangeAspect="1" noMove="1" noResize="1" noEditPoints="1" noAdjustHandles="1" noChangeArrowheads="1" noChangeShapeType="1" noCrop="1"/>
          </p:cNvPicPr>
          <p:nvPr/>
        </p:nvPicPr>
        <p:blipFill>
          <a:blip r:embed="rId2"/>
          <a:stretch>
            <a:fillRect/>
          </a:stretch>
        </p:blipFill>
        <p:spPr>
          <a:xfrm>
            <a:off x="1175684" y="8460815"/>
            <a:ext cx="66074" cy="89542"/>
          </a:xfrm>
          <a:prstGeom prst="rect">
            <a:avLst/>
          </a:prstGeom>
        </p:spPr>
      </p:pic>
      <p:pic>
        <p:nvPicPr>
          <p:cNvPr id="171" name="Picture 170">
            <a:extLst>
              <a:ext uri="{FF2B5EF4-FFF2-40B4-BE49-F238E27FC236}">
                <a16:creationId xmlns:a16="http://schemas.microsoft.com/office/drawing/2014/main" id="{830E4540-8D93-78F7-8B56-D6292EF5FD7E}"/>
              </a:ext>
            </a:extLst>
          </p:cNvPr>
          <p:cNvPicPr>
            <a:picLocks noGrp="1" noRot="1" noChangeAspect="1" noMove="1" noResize="1" noEditPoints="1" noAdjustHandles="1" noChangeArrowheads="1" noChangeShapeType="1" noCrop="1"/>
          </p:cNvPicPr>
          <p:nvPr/>
        </p:nvPicPr>
        <p:blipFill>
          <a:blip r:embed="rId2"/>
          <a:stretch>
            <a:fillRect/>
          </a:stretch>
        </p:blipFill>
        <p:spPr>
          <a:xfrm>
            <a:off x="1175684" y="9102132"/>
            <a:ext cx="66074" cy="89542"/>
          </a:xfrm>
          <a:prstGeom prst="rect">
            <a:avLst/>
          </a:prstGeom>
        </p:spPr>
      </p:pic>
      <p:pic>
        <p:nvPicPr>
          <p:cNvPr id="172" name="Picture 171">
            <a:extLst>
              <a:ext uri="{FF2B5EF4-FFF2-40B4-BE49-F238E27FC236}">
                <a16:creationId xmlns:a16="http://schemas.microsoft.com/office/drawing/2014/main" id="{0DACD4EA-9EBA-D06E-D218-10B9B7F2B69C}"/>
              </a:ext>
            </a:extLst>
          </p:cNvPr>
          <p:cNvPicPr>
            <a:picLocks noGrp="1" noRot="1" noChangeAspect="1" noMove="1" noResize="1" noEditPoints="1" noAdjustHandles="1" noChangeArrowheads="1" noChangeShapeType="1" noCrop="1"/>
          </p:cNvPicPr>
          <p:nvPr/>
        </p:nvPicPr>
        <p:blipFill>
          <a:blip r:embed="rId2"/>
          <a:stretch>
            <a:fillRect/>
          </a:stretch>
        </p:blipFill>
        <p:spPr>
          <a:xfrm>
            <a:off x="3033169" y="7863770"/>
            <a:ext cx="66074" cy="89542"/>
          </a:xfrm>
          <a:prstGeom prst="rect">
            <a:avLst/>
          </a:prstGeom>
        </p:spPr>
      </p:pic>
      <p:pic>
        <p:nvPicPr>
          <p:cNvPr id="173" name="Picture 172">
            <a:extLst>
              <a:ext uri="{FF2B5EF4-FFF2-40B4-BE49-F238E27FC236}">
                <a16:creationId xmlns:a16="http://schemas.microsoft.com/office/drawing/2014/main" id="{D5DD3095-802D-D534-66B2-4CBD814E263D}"/>
              </a:ext>
            </a:extLst>
          </p:cNvPr>
          <p:cNvPicPr>
            <a:picLocks noGrp="1" noRot="1" noChangeAspect="1" noMove="1" noResize="1" noEditPoints="1" noAdjustHandles="1" noChangeArrowheads="1" noChangeShapeType="1" noCrop="1"/>
          </p:cNvPicPr>
          <p:nvPr/>
        </p:nvPicPr>
        <p:blipFill>
          <a:blip r:embed="rId2"/>
          <a:stretch>
            <a:fillRect/>
          </a:stretch>
        </p:blipFill>
        <p:spPr>
          <a:xfrm>
            <a:off x="3033169" y="8460815"/>
            <a:ext cx="66074" cy="89542"/>
          </a:xfrm>
          <a:prstGeom prst="rect">
            <a:avLst/>
          </a:prstGeom>
        </p:spPr>
      </p:pic>
      <p:pic>
        <p:nvPicPr>
          <p:cNvPr id="174" name="Picture 173">
            <a:extLst>
              <a:ext uri="{FF2B5EF4-FFF2-40B4-BE49-F238E27FC236}">
                <a16:creationId xmlns:a16="http://schemas.microsoft.com/office/drawing/2014/main" id="{0E8BC4E6-1EE6-A0D7-E678-F188CD19DE30}"/>
              </a:ext>
            </a:extLst>
          </p:cNvPr>
          <p:cNvPicPr>
            <a:picLocks noGrp="1" noRot="1" noChangeAspect="1" noMove="1" noResize="1" noEditPoints="1" noAdjustHandles="1" noChangeArrowheads="1" noChangeShapeType="1" noCrop="1"/>
          </p:cNvPicPr>
          <p:nvPr/>
        </p:nvPicPr>
        <p:blipFill>
          <a:blip r:embed="rId2"/>
          <a:stretch>
            <a:fillRect/>
          </a:stretch>
        </p:blipFill>
        <p:spPr>
          <a:xfrm>
            <a:off x="3033169" y="9102132"/>
            <a:ext cx="66074" cy="89542"/>
          </a:xfrm>
          <a:prstGeom prst="rect">
            <a:avLst/>
          </a:prstGeom>
        </p:spPr>
      </p:pic>
      <p:pic>
        <p:nvPicPr>
          <p:cNvPr id="175" name="Picture 174">
            <a:extLst>
              <a:ext uri="{FF2B5EF4-FFF2-40B4-BE49-F238E27FC236}">
                <a16:creationId xmlns:a16="http://schemas.microsoft.com/office/drawing/2014/main" id="{F922EDCF-1903-34BC-D362-0CAAD230C191}"/>
              </a:ext>
            </a:extLst>
          </p:cNvPr>
          <p:cNvPicPr>
            <a:picLocks noGrp="1" noRot="1" noChangeAspect="1" noMove="1" noResize="1" noEditPoints="1" noAdjustHandles="1" noChangeArrowheads="1" noChangeShapeType="1" noCrop="1"/>
          </p:cNvPicPr>
          <p:nvPr/>
        </p:nvPicPr>
        <p:blipFill>
          <a:blip r:embed="rId3">
            <a:duotone>
              <a:prstClr val="black"/>
              <a:srgbClr val="FF0000">
                <a:tint val="45000"/>
                <a:satMod val="400000"/>
              </a:srgbClr>
            </a:duotone>
            <a:extLst>
              <a:ext uri="{BEBA8EAE-BF5A-486C-A8C5-ECC9F3942E4B}">
                <a14:imgProps xmlns:a14="http://schemas.microsoft.com/office/drawing/2010/main">
                  <a14:imgLayer r:embed="rId4">
                    <a14:imgEffect>
                      <a14:artisticPaintStrokes/>
                    </a14:imgEffect>
                  </a14:imgLayer>
                </a14:imgProps>
              </a:ext>
            </a:extLst>
          </a:blip>
          <a:stretch>
            <a:fillRect/>
          </a:stretch>
        </p:blipFill>
        <p:spPr>
          <a:xfrm rot="5400000">
            <a:off x="2030713" y="8120905"/>
            <a:ext cx="66074" cy="89542"/>
          </a:xfrm>
          <a:prstGeom prst="rect">
            <a:avLst/>
          </a:prstGeom>
        </p:spPr>
      </p:pic>
      <p:pic>
        <p:nvPicPr>
          <p:cNvPr id="176" name="Picture 175">
            <a:extLst>
              <a:ext uri="{FF2B5EF4-FFF2-40B4-BE49-F238E27FC236}">
                <a16:creationId xmlns:a16="http://schemas.microsoft.com/office/drawing/2014/main" id="{DA0C1F0B-E390-6E2B-AC8E-1631A85343EE}"/>
              </a:ext>
            </a:extLst>
          </p:cNvPr>
          <p:cNvPicPr>
            <a:picLocks noGrp="1" noRot="1" noChangeAspect="1" noMove="1" noResize="1" noEditPoints="1" noAdjustHandles="1" noChangeArrowheads="1" noChangeShapeType="1" noCrop="1"/>
          </p:cNvPicPr>
          <p:nvPr/>
        </p:nvPicPr>
        <p:blipFill>
          <a:blip r:embed="rId3">
            <a:duotone>
              <a:prstClr val="black"/>
              <a:srgbClr val="FF0000">
                <a:tint val="45000"/>
                <a:satMod val="400000"/>
              </a:srgbClr>
            </a:duotone>
            <a:extLst>
              <a:ext uri="{BEBA8EAE-BF5A-486C-A8C5-ECC9F3942E4B}">
                <a14:imgProps xmlns:a14="http://schemas.microsoft.com/office/drawing/2010/main">
                  <a14:imgLayer r:embed="rId4">
                    <a14:imgEffect>
                      <a14:artisticPaintStrokes/>
                    </a14:imgEffect>
                  </a14:imgLayer>
                </a14:imgProps>
              </a:ext>
            </a:extLst>
          </a:blip>
          <a:stretch>
            <a:fillRect/>
          </a:stretch>
        </p:blipFill>
        <p:spPr>
          <a:xfrm rot="5400000">
            <a:off x="2025000" y="8750973"/>
            <a:ext cx="66074" cy="89542"/>
          </a:xfrm>
          <a:prstGeom prst="rect">
            <a:avLst/>
          </a:prstGeom>
        </p:spPr>
      </p:pic>
      <p:pic>
        <p:nvPicPr>
          <p:cNvPr id="177" name="Picture 176">
            <a:extLst>
              <a:ext uri="{FF2B5EF4-FFF2-40B4-BE49-F238E27FC236}">
                <a16:creationId xmlns:a16="http://schemas.microsoft.com/office/drawing/2014/main" id="{4056DC11-F91C-C9E8-5DC9-0E5D0A1220AE}"/>
              </a:ext>
            </a:extLst>
          </p:cNvPr>
          <p:cNvPicPr>
            <a:picLocks noGrp="1" noRot="1" noChangeAspect="1" noMove="1" noResize="1" noEditPoints="1" noAdjustHandles="1" noChangeArrowheads="1" noChangeShapeType="1" noCrop="1"/>
          </p:cNvPicPr>
          <p:nvPr/>
        </p:nvPicPr>
        <p:blipFill>
          <a:blip r:embed="rId2"/>
          <a:stretch>
            <a:fillRect/>
          </a:stretch>
        </p:blipFill>
        <p:spPr>
          <a:xfrm>
            <a:off x="4316471" y="8460815"/>
            <a:ext cx="66074" cy="89542"/>
          </a:xfrm>
          <a:prstGeom prst="rect">
            <a:avLst/>
          </a:prstGeom>
        </p:spPr>
      </p:pic>
      <p:pic>
        <p:nvPicPr>
          <p:cNvPr id="178" name="Picture 177">
            <a:extLst>
              <a:ext uri="{FF2B5EF4-FFF2-40B4-BE49-F238E27FC236}">
                <a16:creationId xmlns:a16="http://schemas.microsoft.com/office/drawing/2014/main" id="{2524F90B-0749-CD5B-5B7D-6249AD3BB992}"/>
              </a:ext>
            </a:extLst>
          </p:cNvPr>
          <p:cNvPicPr>
            <a:picLocks noGrp="1" noRot="1" noChangeAspect="1" noMove="1" noResize="1" noEditPoints="1" noAdjustHandles="1" noChangeArrowheads="1" noChangeShapeType="1" noCrop="1"/>
          </p:cNvPicPr>
          <p:nvPr/>
        </p:nvPicPr>
        <p:blipFill>
          <a:blip r:embed="rId2"/>
          <a:stretch>
            <a:fillRect/>
          </a:stretch>
        </p:blipFill>
        <p:spPr>
          <a:xfrm>
            <a:off x="6182167" y="8460815"/>
            <a:ext cx="66074" cy="89542"/>
          </a:xfrm>
          <a:prstGeom prst="rect">
            <a:avLst/>
          </a:prstGeom>
        </p:spPr>
      </p:pic>
      <p:cxnSp>
        <p:nvCxnSpPr>
          <p:cNvPr id="123" name="Straight Connector 122">
            <a:extLst>
              <a:ext uri="{FF2B5EF4-FFF2-40B4-BE49-F238E27FC236}">
                <a16:creationId xmlns:a16="http://schemas.microsoft.com/office/drawing/2014/main" id="{122D460B-B536-283C-5C2C-A28B8A78A363}"/>
              </a:ext>
            </a:extLst>
          </p:cNvPr>
          <p:cNvCxnSpPr>
            <a:cxnSpLocks noGrp="1" noRot="1" noMove="1" noResize="1" noEditPoints="1" noAdjustHandles="1" noChangeArrowheads="1" noChangeShapeType="1"/>
            <a:stCxn id="108" idx="2"/>
          </p:cNvCxnSpPr>
          <p:nvPr/>
        </p:nvCxnSpPr>
        <p:spPr>
          <a:xfrm flipH="1">
            <a:off x="5245020" y="8675551"/>
            <a:ext cx="1" cy="126276"/>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8C345606-0262-959B-A7C0-B82D413F16E4}"/>
              </a:ext>
            </a:extLst>
          </p:cNvPr>
          <p:cNvCxnSpPr>
            <a:cxnSpLocks noGrp="1" noRot="1" noMove="1" noResize="1" noEditPoints="1" noAdjustHandles="1" noChangeArrowheads="1" noChangeShapeType="1"/>
          </p:cNvCxnSpPr>
          <p:nvPr/>
        </p:nvCxnSpPr>
        <p:spPr>
          <a:xfrm flipH="1">
            <a:off x="577212" y="8872176"/>
            <a:ext cx="4660189"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pic>
        <p:nvPicPr>
          <p:cNvPr id="186" name="Picture 185">
            <a:extLst>
              <a:ext uri="{FF2B5EF4-FFF2-40B4-BE49-F238E27FC236}">
                <a16:creationId xmlns:a16="http://schemas.microsoft.com/office/drawing/2014/main" id="{D971E61F-B65C-95DE-4EC4-4CEFB81B61AE}"/>
              </a:ext>
            </a:extLst>
          </p:cNvPr>
          <p:cNvPicPr>
            <a:picLocks noGrp="1" noRot="1" noChangeAspect="1" noMove="1" noResize="1" noEditPoints="1" noAdjustHandles="1" noChangeArrowheads="1" noChangeShapeType="1" noCrop="1"/>
          </p:cNvPicPr>
          <p:nvPr/>
        </p:nvPicPr>
        <p:blipFill>
          <a:blip r:embed="rId2"/>
          <a:stretch>
            <a:fillRect/>
          </a:stretch>
        </p:blipFill>
        <p:spPr>
          <a:xfrm rot="16200000">
            <a:off x="544175" y="8759193"/>
            <a:ext cx="66074" cy="89542"/>
          </a:xfrm>
          <a:prstGeom prst="rect">
            <a:avLst/>
          </a:prstGeom>
        </p:spPr>
      </p:pic>
      <p:pic>
        <p:nvPicPr>
          <p:cNvPr id="187" name="Picture 186">
            <a:extLst>
              <a:ext uri="{FF2B5EF4-FFF2-40B4-BE49-F238E27FC236}">
                <a16:creationId xmlns:a16="http://schemas.microsoft.com/office/drawing/2014/main" id="{BBE87031-911D-63F0-2727-45878C38809A}"/>
              </a:ext>
            </a:extLst>
          </p:cNvPr>
          <p:cNvPicPr>
            <a:picLocks noGrp="1" noRot="1" noChangeAspect="1" noMove="1" noResize="1" noEditPoints="1" noAdjustHandles="1" noChangeArrowheads="1" noChangeShapeType="1" noCrop="1"/>
          </p:cNvPicPr>
          <p:nvPr/>
        </p:nvPicPr>
        <p:blipFill>
          <a:blip r:embed="rId2"/>
          <a:stretch>
            <a:fillRect/>
          </a:stretch>
        </p:blipFill>
        <p:spPr>
          <a:xfrm rot="5400000">
            <a:off x="544175" y="8907768"/>
            <a:ext cx="66074" cy="89542"/>
          </a:xfrm>
          <a:prstGeom prst="rect">
            <a:avLst/>
          </a:prstGeom>
        </p:spPr>
      </p:pic>
      <p:pic>
        <p:nvPicPr>
          <p:cNvPr id="60" name="Picture 59">
            <a:extLst>
              <a:ext uri="{FF2B5EF4-FFF2-40B4-BE49-F238E27FC236}">
                <a16:creationId xmlns:a16="http://schemas.microsoft.com/office/drawing/2014/main" id="{178A05BB-9B91-5CC9-3B5B-D77570A911AC}"/>
              </a:ext>
            </a:extLst>
          </p:cNvPr>
          <p:cNvPicPr>
            <a:picLocks noGrp="1" noRot="1" noChangeAspect="1" noMove="1" noResize="1" noEditPoints="1" noAdjustHandles="1" noChangeArrowheads="1" noChangeShapeType="1" noCrop="1"/>
          </p:cNvPicPr>
          <p:nvPr/>
        </p:nvPicPr>
        <p:blipFill>
          <a:blip r:embed="rId3">
            <a:duotone>
              <a:prstClr val="black"/>
              <a:srgbClr val="FF0000">
                <a:tint val="45000"/>
                <a:satMod val="400000"/>
              </a:srgbClr>
            </a:duotone>
            <a:extLst>
              <a:ext uri="{BEBA8EAE-BF5A-486C-A8C5-ECC9F3942E4B}">
                <a14:imgProps xmlns:a14="http://schemas.microsoft.com/office/drawing/2010/main">
                  <a14:imgLayer r:embed="rId4">
                    <a14:imgEffect>
                      <a14:artisticPaintStrokes/>
                    </a14:imgEffect>
                  </a14:imgLayer>
                </a14:imgProps>
              </a:ext>
            </a:extLst>
          </a:blip>
          <a:stretch>
            <a:fillRect/>
          </a:stretch>
        </p:blipFill>
        <p:spPr>
          <a:xfrm rot="5400000">
            <a:off x="2018650" y="9455823"/>
            <a:ext cx="66074" cy="89542"/>
          </a:xfrm>
          <a:prstGeom prst="rect">
            <a:avLst/>
          </a:prstGeom>
        </p:spPr>
      </p:pic>
      <p:sp>
        <p:nvSpPr>
          <p:cNvPr id="61" name="Rectangle 60">
            <a:extLst>
              <a:ext uri="{FF2B5EF4-FFF2-40B4-BE49-F238E27FC236}">
                <a16:creationId xmlns:a16="http://schemas.microsoft.com/office/drawing/2014/main" id="{F4840E7E-D5D8-097F-E7D5-D5F5DEB2114F}"/>
              </a:ext>
            </a:extLst>
          </p:cNvPr>
          <p:cNvSpPr>
            <a:spLocks noGrp="1" noRot="1" noMove="1" noResize="1" noEditPoints="1" noAdjustHandles="1" noChangeArrowheads="1" noChangeShapeType="1"/>
          </p:cNvSpPr>
          <p:nvPr/>
        </p:nvSpPr>
        <p:spPr>
          <a:xfrm>
            <a:off x="-1" y="10499715"/>
            <a:ext cx="7559675" cy="192288"/>
          </a:xfrm>
          <a:prstGeom prst="rect">
            <a:avLst/>
          </a:prstGeom>
          <a:solidFill>
            <a:srgbClr val="353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TextBox 61">
            <a:extLst>
              <a:ext uri="{FF2B5EF4-FFF2-40B4-BE49-F238E27FC236}">
                <a16:creationId xmlns:a16="http://schemas.microsoft.com/office/drawing/2014/main" id="{3F6D45E5-7094-1424-F9E8-8D212DE1CBD3}"/>
              </a:ext>
            </a:extLst>
          </p:cNvPr>
          <p:cNvSpPr txBox="1">
            <a:spLocks noGrp="1" noRot="1" noMove="1" noResize="1" noEditPoints="1" noAdjustHandles="1" noChangeArrowheads="1" noChangeShapeType="1"/>
          </p:cNvSpPr>
          <p:nvPr/>
        </p:nvSpPr>
        <p:spPr>
          <a:xfrm>
            <a:off x="266570" y="10409349"/>
            <a:ext cx="1295400" cy="358664"/>
          </a:xfrm>
          <a:prstGeom prst="rect">
            <a:avLst/>
          </a:prstGeom>
          <a:noFill/>
        </p:spPr>
        <p:txBody>
          <a:bodyPr wrap="square" rtlCol="0" anchor="ctr" anchorCtr="0">
            <a:noAutofit/>
          </a:bodyPr>
          <a:lstStyle/>
          <a:p>
            <a:r>
              <a:rPr lang="en-GB" sz="900" dirty="0">
                <a:solidFill>
                  <a:schemeClr val="bg1"/>
                </a:solidFill>
                <a:latin typeface="Montserrat" panose="00000500000000000000" pitchFamily="50" charset="0"/>
              </a:rPr>
              <a:t>www.idad.com</a:t>
            </a:r>
            <a:endParaRPr lang="en-US" sz="900" dirty="0">
              <a:solidFill>
                <a:schemeClr val="bg1"/>
              </a:solidFill>
              <a:latin typeface="Montserrat" panose="00000500000000000000" pitchFamily="50" charset="0"/>
            </a:endParaRPr>
          </a:p>
        </p:txBody>
      </p:sp>
      <p:pic>
        <p:nvPicPr>
          <p:cNvPr id="63" name="Picture 62">
            <a:extLst>
              <a:ext uri="{FF2B5EF4-FFF2-40B4-BE49-F238E27FC236}">
                <a16:creationId xmlns:a16="http://schemas.microsoft.com/office/drawing/2014/main" id="{2704447F-6654-9715-5CA3-0822F2548B7F}"/>
              </a:ext>
            </a:extLst>
          </p:cNvPr>
          <p:cNvPicPr>
            <a:picLocks noGrp="1" noRot="1" noChangeAspect="1" noMove="1" noResize="1" noEditPoints="1" noAdjustHandles="1" noChangeArrowheads="1" noChangeShapeType="1" noCrop="1"/>
          </p:cNvPicPr>
          <p:nvPr/>
        </p:nvPicPr>
        <p:blipFill>
          <a:blip r:embed="rId2"/>
          <a:stretch>
            <a:fillRect/>
          </a:stretch>
        </p:blipFill>
        <p:spPr>
          <a:xfrm>
            <a:off x="3033169" y="9644064"/>
            <a:ext cx="66074" cy="89542"/>
          </a:xfrm>
          <a:prstGeom prst="rect">
            <a:avLst/>
          </a:prstGeom>
        </p:spPr>
      </p:pic>
      <p:sp>
        <p:nvSpPr>
          <p:cNvPr id="3" name="Rectangle 54">
            <a:extLst>
              <a:ext uri="{FF2B5EF4-FFF2-40B4-BE49-F238E27FC236}">
                <a16:creationId xmlns:a16="http://schemas.microsoft.com/office/drawing/2014/main" id="{D4178248-2939-0B82-067E-2AEC8AA17890}"/>
              </a:ext>
            </a:extLst>
          </p:cNvPr>
          <p:cNvSpPr>
            <a:spLocks/>
          </p:cNvSpPr>
          <p:nvPr/>
        </p:nvSpPr>
        <p:spPr bwMode="auto">
          <a:xfrm>
            <a:off x="211541" y="7678238"/>
            <a:ext cx="910906" cy="392400"/>
          </a:xfrm>
          <a:prstGeom prst="roundRect">
            <a:avLst/>
          </a:prstGeom>
          <a:noFill/>
          <a:ln>
            <a:solidFill>
              <a:srgbClr val="007FB9"/>
            </a:solidFill>
          </a:ln>
        </p:spPr>
        <p:txBody>
          <a:bodyPr wrap="square" rtlCol="0" anchor="ctr">
            <a:noAutofit/>
          </a:bodyPr>
          <a:lstStyle/>
          <a:p>
            <a:pPr algn="ctr"/>
            <a:r>
              <a:rPr lang="en-GB" altLang="en-US" sz="750" b="1" dirty="0">
                <a:solidFill>
                  <a:srgbClr val="353633"/>
                </a:solidFill>
                <a:latin typeface="Montserrat" panose="00000500000000000000" pitchFamily="50" charset="0"/>
                <a:ea typeface="Roboto" panose="02000000000000000000" pitchFamily="2" charset="0"/>
                <a:cs typeface="Roboto" panose="02000000000000000000" pitchFamily="2" charset="0"/>
              </a:rPr>
              <a:t>Observations</a:t>
            </a:r>
          </a:p>
          <a:p>
            <a:pPr algn="ctr"/>
            <a:r>
              <a:rPr lang="en-GB" altLang="en-US" sz="750" b="1" dirty="0">
                <a:solidFill>
                  <a:srgbClr val="353633"/>
                </a:solidFill>
                <a:latin typeface="Montserrat" panose="00000500000000000000" pitchFamily="50" charset="0"/>
                <a:ea typeface="Roboto" panose="02000000000000000000" pitchFamily="2" charset="0"/>
                <a:cs typeface="Roboto" panose="02000000000000000000" pitchFamily="2" charset="0"/>
              </a:rPr>
              <a:t>1 to 3</a:t>
            </a:r>
            <a:r>
              <a:rPr lang="en-US" altLang="en-US" sz="750" b="1" dirty="0">
                <a:solidFill>
                  <a:srgbClr val="353633"/>
                </a:solidFill>
                <a:latin typeface="Montserrat" panose="00000500000000000000" pitchFamily="50" charset="0"/>
                <a:ea typeface="Roboto" panose="02000000000000000000" pitchFamily="2" charset="0"/>
                <a:cs typeface="Roboto" panose="02000000000000000000" pitchFamily="2" charset="0"/>
              </a:rPr>
              <a:t> </a:t>
            </a:r>
            <a:endParaRPr lang="en-GB" altLang="en-US" sz="750" b="1" dirty="0">
              <a:solidFill>
                <a:srgbClr val="353633"/>
              </a:solidFill>
              <a:latin typeface="Montserrat" panose="00000500000000000000" pitchFamily="50" charset="0"/>
              <a:ea typeface="Roboto" panose="02000000000000000000" pitchFamily="2" charset="0"/>
              <a:cs typeface="Roboto" panose="02000000000000000000" pitchFamily="2" charset="0"/>
            </a:endParaRPr>
          </a:p>
        </p:txBody>
      </p:sp>
      <p:sp>
        <p:nvSpPr>
          <p:cNvPr id="34" name="Rounded Rectangle 14">
            <a:extLst>
              <a:ext uri="{FF2B5EF4-FFF2-40B4-BE49-F238E27FC236}">
                <a16:creationId xmlns:a16="http://schemas.microsoft.com/office/drawing/2014/main" id="{36D1D364-C254-5E81-EE4A-7F4790A66657}"/>
              </a:ext>
            </a:extLst>
          </p:cNvPr>
          <p:cNvSpPr>
            <a:spLocks noGrp="1" noRot="1" noMove="1" noResize="1" noEditPoints="1" noAdjustHandles="1" noChangeArrowheads="1" noChangeShapeType="1"/>
          </p:cNvSpPr>
          <p:nvPr/>
        </p:nvSpPr>
        <p:spPr>
          <a:xfrm>
            <a:off x="217901" y="1981874"/>
            <a:ext cx="3884099" cy="165575"/>
          </a:xfrm>
          <a:prstGeom prst="roundRect">
            <a:avLst>
              <a:gd name="adj" fmla="val 36577"/>
            </a:avLst>
          </a:prstGeom>
          <a:solidFill>
            <a:srgbClr val="007F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00" b="1" dirty="0">
                <a:solidFill>
                  <a:schemeClr val="bg1"/>
                </a:solidFill>
                <a:effectLst>
                  <a:outerShdw blurRad="38100" dist="38100" dir="2700000" algn="tl">
                    <a:srgbClr val="000000">
                      <a:alpha val="43137"/>
                    </a:srgbClr>
                  </a:outerShdw>
                </a:effectLst>
                <a:latin typeface="Montserrat" panose="00000500000000000000" pitchFamily="50" charset="0"/>
              </a:rPr>
              <a:t>Investment Description</a:t>
            </a:r>
            <a:endParaRPr lang="en-US" sz="900" b="1" dirty="0">
              <a:solidFill>
                <a:schemeClr val="bg1"/>
              </a:solidFill>
              <a:effectLst>
                <a:outerShdw blurRad="38100" dist="38100" dir="2700000" algn="tl">
                  <a:srgbClr val="000000">
                    <a:alpha val="43137"/>
                  </a:srgbClr>
                </a:outerShdw>
              </a:effectLst>
              <a:latin typeface="Montserrat" panose="00000500000000000000" pitchFamily="50" charset="0"/>
            </a:endParaRPr>
          </a:p>
        </p:txBody>
      </p:sp>
      <p:sp>
        <p:nvSpPr>
          <p:cNvPr id="35" name="Rounded Rectangle 14">
            <a:extLst>
              <a:ext uri="{FF2B5EF4-FFF2-40B4-BE49-F238E27FC236}">
                <a16:creationId xmlns:a16="http://schemas.microsoft.com/office/drawing/2014/main" id="{94AF43B8-394A-69D4-2A4E-115F81BE484B}"/>
              </a:ext>
            </a:extLst>
          </p:cNvPr>
          <p:cNvSpPr>
            <a:spLocks noGrp="1" noRot="1" noMove="1" noResize="1" noEditPoints="1" noAdjustHandles="1" noChangeArrowheads="1" noChangeShapeType="1"/>
          </p:cNvSpPr>
          <p:nvPr/>
        </p:nvSpPr>
        <p:spPr>
          <a:xfrm>
            <a:off x="217901" y="5636631"/>
            <a:ext cx="3884099" cy="165575"/>
          </a:xfrm>
          <a:prstGeom prst="roundRect">
            <a:avLst>
              <a:gd name="adj" fmla="val 36577"/>
            </a:avLst>
          </a:prstGeom>
          <a:solidFill>
            <a:srgbClr val="007F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00" b="1" dirty="0">
                <a:solidFill>
                  <a:schemeClr val="bg1"/>
                </a:solidFill>
                <a:effectLst>
                  <a:outerShdw blurRad="38100" dist="38100" dir="2700000" algn="tl">
                    <a:srgbClr val="000000">
                      <a:alpha val="43137"/>
                    </a:srgbClr>
                  </a:outerShdw>
                </a:effectLst>
                <a:latin typeface="Montserrat" panose="00000500000000000000" pitchFamily="50" charset="0"/>
              </a:rPr>
              <a:t>Risks</a:t>
            </a:r>
            <a:endParaRPr lang="en-US" sz="1000" b="1" dirty="0">
              <a:solidFill>
                <a:schemeClr val="bg1"/>
              </a:solidFill>
              <a:effectLst>
                <a:outerShdw blurRad="38100" dist="38100" dir="2700000" algn="tl">
                  <a:srgbClr val="000000">
                    <a:alpha val="43137"/>
                  </a:srgbClr>
                </a:outerShdw>
              </a:effectLst>
              <a:latin typeface="Montserrat" panose="00000500000000000000" pitchFamily="50" charset="0"/>
            </a:endParaRPr>
          </a:p>
        </p:txBody>
      </p:sp>
      <p:sp>
        <p:nvSpPr>
          <p:cNvPr id="2" name="Rounded Rectangle 14">
            <a:extLst>
              <a:ext uri="{FF2B5EF4-FFF2-40B4-BE49-F238E27FC236}">
                <a16:creationId xmlns:a16="http://schemas.microsoft.com/office/drawing/2014/main" id="{66E9EE08-D405-7FA7-76DD-002CB8A61D19}"/>
              </a:ext>
            </a:extLst>
          </p:cNvPr>
          <p:cNvSpPr>
            <a:spLocks noGrp="1" noRot="1" noMove="1" noResize="1" noEditPoints="1" noAdjustHandles="1" noChangeArrowheads="1" noChangeShapeType="1"/>
          </p:cNvSpPr>
          <p:nvPr/>
        </p:nvSpPr>
        <p:spPr>
          <a:xfrm>
            <a:off x="4316470" y="1982034"/>
            <a:ext cx="3087253" cy="165575"/>
          </a:xfrm>
          <a:prstGeom prst="roundRect">
            <a:avLst>
              <a:gd name="adj" fmla="val 36577"/>
            </a:avLst>
          </a:prstGeom>
          <a:solidFill>
            <a:srgbClr val="444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00" b="1" dirty="0">
                <a:solidFill>
                  <a:schemeClr val="bg1"/>
                </a:solidFill>
                <a:effectLst>
                  <a:outerShdw blurRad="38100" dist="38100" dir="2700000" algn="tl">
                    <a:srgbClr val="000000">
                      <a:alpha val="43137"/>
                    </a:srgbClr>
                  </a:outerShdw>
                </a:effectLst>
                <a:latin typeface="Montserrat" panose="00000500000000000000" pitchFamily="50" charset="0"/>
              </a:rPr>
              <a:t>Product Facts and Features</a:t>
            </a:r>
            <a:endParaRPr lang="en-US" sz="900" b="1" dirty="0">
              <a:solidFill>
                <a:schemeClr val="bg1"/>
              </a:solidFill>
              <a:effectLst>
                <a:outerShdw blurRad="38100" dist="38100" dir="2700000" algn="tl">
                  <a:srgbClr val="000000">
                    <a:alpha val="43137"/>
                  </a:srgbClr>
                </a:outerShdw>
              </a:effectLst>
              <a:latin typeface="Montserrat" panose="00000500000000000000" pitchFamily="50" charset="0"/>
            </a:endParaRPr>
          </a:p>
        </p:txBody>
      </p:sp>
      <p:sp>
        <p:nvSpPr>
          <p:cNvPr id="4" name="Rounded Rectangle 14">
            <a:extLst>
              <a:ext uri="{FF2B5EF4-FFF2-40B4-BE49-F238E27FC236}">
                <a16:creationId xmlns:a16="http://schemas.microsoft.com/office/drawing/2014/main" id="{42BE4851-BADB-973E-3814-EFB5C55D8BAF}"/>
              </a:ext>
            </a:extLst>
          </p:cNvPr>
          <p:cNvSpPr>
            <a:spLocks noGrp="1" noRot="1" noMove="1" noResize="1" noEditPoints="1" noAdjustHandles="1" noChangeArrowheads="1" noChangeShapeType="1"/>
          </p:cNvSpPr>
          <p:nvPr/>
        </p:nvSpPr>
        <p:spPr>
          <a:xfrm>
            <a:off x="4316471" y="5123391"/>
            <a:ext cx="3104598" cy="165575"/>
          </a:xfrm>
          <a:prstGeom prst="roundRect">
            <a:avLst>
              <a:gd name="adj" fmla="val 36577"/>
            </a:avLst>
          </a:prstGeom>
          <a:solidFill>
            <a:srgbClr val="444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00" b="1" dirty="0">
                <a:solidFill>
                  <a:schemeClr val="bg1"/>
                </a:solidFill>
                <a:effectLst>
                  <a:outerShdw blurRad="38100" dist="38100" dir="2700000" algn="tl">
                    <a:srgbClr val="000000">
                      <a:alpha val="43137"/>
                    </a:srgbClr>
                  </a:outerShdw>
                </a:effectLst>
                <a:latin typeface="Montserrat" panose="00000500000000000000" pitchFamily="50" charset="0"/>
              </a:rPr>
              <a:t>Key Information</a:t>
            </a:r>
            <a:endParaRPr lang="en-US" sz="900" b="1" dirty="0">
              <a:solidFill>
                <a:schemeClr val="bg1"/>
              </a:solidFill>
              <a:effectLst>
                <a:outerShdw blurRad="38100" dist="38100" dir="2700000" algn="tl">
                  <a:srgbClr val="000000">
                    <a:alpha val="43137"/>
                  </a:srgbClr>
                </a:outerShdw>
              </a:effectLst>
              <a:latin typeface="Montserrat" panose="00000500000000000000" pitchFamily="50" charset="0"/>
            </a:endParaRPr>
          </a:p>
        </p:txBody>
      </p:sp>
    </p:spTree>
    <p:extLst>
      <p:ext uri="{BB962C8B-B14F-4D97-AF65-F5344CB8AC3E}">
        <p14:creationId xmlns:p14="http://schemas.microsoft.com/office/powerpoint/2010/main" val="22951039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7443507D-E0B3-5449-B6A1-4B80BA997AB1}"/>
              </a:ext>
            </a:extLst>
          </p:cNvPr>
          <p:cNvSpPr txBox="1">
            <a:spLocks/>
          </p:cNvSpPr>
          <p:nvPr/>
        </p:nvSpPr>
        <p:spPr>
          <a:xfrm>
            <a:off x="229468" y="4628771"/>
            <a:ext cx="7165107" cy="1246495"/>
          </a:xfrm>
          <a:prstGeom prst="rect">
            <a:avLst/>
          </a:prstGeom>
          <a:noFill/>
        </p:spPr>
        <p:txBody>
          <a:bodyPr wrap="square" rtlCol="0">
            <a:spAutoFit/>
          </a:bodyPr>
          <a:lstStyle/>
          <a:p>
            <a:pPr algn="just"/>
            <a:r>
              <a:rPr lang="en-GB" sz="750" b="1" dirty="0">
                <a:latin typeface="Montserrat" panose="00000500000000000000" pitchFamily="50" charset="0"/>
                <a:ea typeface="Roboto" panose="02000000000000000000" pitchFamily="2" charset="0"/>
                <a:cs typeface="Roboto" panose="02000000000000000000" pitchFamily="2" charset="0"/>
              </a:rPr>
              <a:t>IDAD</a:t>
            </a:r>
            <a:r>
              <a:rPr lang="en-GB" sz="750" dirty="0">
                <a:latin typeface="Montserrat" panose="00000500000000000000" pitchFamily="50" charset="0"/>
                <a:ea typeface="Roboto" panose="02000000000000000000" pitchFamily="2" charset="0"/>
                <a:cs typeface="Roboto" panose="02000000000000000000" pitchFamily="2" charset="0"/>
              </a:rPr>
              <a:t> was established in 2002 and our approach from the outset, is what we call the “IDAD Difference”. The selection of the investments we offer is not decided in terms of profitability alone and when developing investment products, we favour evidence over dogma. We are happy to work with advisers and product providers alike to deliver a range of investment options to suit differing client wealth strategies. We’re proud of our approach to business as well as the investments delivered as a result of the “IDAD Difference”. We are committed to building upon our reputation for bringing benefits to all involved in the investment process, but most importantly to the clients.</a:t>
            </a:r>
          </a:p>
          <a:p>
            <a:pPr algn="just"/>
            <a:endParaRPr lang="en-GB" sz="750" dirty="0">
              <a:latin typeface="Montserrat" panose="00000500000000000000" pitchFamily="50" charset="0"/>
              <a:ea typeface="Roboto" panose="02000000000000000000" pitchFamily="2" charset="0"/>
              <a:cs typeface="Roboto" panose="02000000000000000000" pitchFamily="2" charset="0"/>
            </a:endParaRPr>
          </a:p>
          <a:p>
            <a:pPr algn="just"/>
            <a:r>
              <a:rPr lang="en-US" sz="750" b="1" dirty="0">
                <a:latin typeface="Montserrat" panose="00000500000000000000" pitchFamily="50" charset="0"/>
                <a:ea typeface="Roboto" panose="02000000000000000000" pitchFamily="2" charset="0"/>
                <a:cs typeface="Roboto" panose="02000000000000000000" pitchFamily="2" charset="0"/>
              </a:rPr>
              <a:t>Banco Santander S.A. </a:t>
            </a:r>
            <a:r>
              <a:rPr lang="en-US" sz="750" dirty="0">
                <a:latin typeface="Montserrat" panose="00000500000000000000" pitchFamily="50" charset="0"/>
                <a:ea typeface="Roboto" panose="02000000000000000000" pitchFamily="2" charset="0"/>
                <a:cs typeface="Roboto" panose="02000000000000000000" pitchFamily="2" charset="0"/>
              </a:rPr>
              <a:t>attracts deposits and offers retail, commercial and private banking, and asset management services. The Bank offers consumer credit, mortgage loans, lease financing, factoring, mutual funds, pension funds, insurance, commercial credit, investment banking services, structured finance, and advice on mergers and acquisitions.                                                                                       </a:t>
            </a:r>
            <a:r>
              <a:rPr lang="en-GB" sz="750" b="1" dirty="0">
                <a:latin typeface="Montserrat" panose="00000500000000000000" pitchFamily="50" charset="0"/>
                <a:ea typeface="Roboto" panose="02000000000000000000" pitchFamily="2" charset="0"/>
                <a:cs typeface="Roboto" panose="02000000000000000000" pitchFamily="2" charset="0"/>
              </a:rPr>
              <a:t>Source</a:t>
            </a:r>
            <a:r>
              <a:rPr lang="en-GB" sz="750" dirty="0">
                <a:latin typeface="Montserrat" panose="00000500000000000000" pitchFamily="50" charset="0"/>
                <a:ea typeface="Roboto" panose="02000000000000000000" pitchFamily="2" charset="0"/>
                <a:cs typeface="Roboto" panose="02000000000000000000" pitchFamily="2" charset="0"/>
              </a:rPr>
              <a:t>: Bloomberg 10.03.2026</a:t>
            </a:r>
          </a:p>
          <a:p>
            <a:pPr algn="just"/>
            <a:endParaRPr lang="en-GB" sz="750" dirty="0">
              <a:latin typeface="Montserrat" panose="00000500000000000000" pitchFamily="50" charset="0"/>
              <a:ea typeface="Roboto" panose="02000000000000000000" pitchFamily="2" charset="0"/>
              <a:cs typeface="Roboto" panose="02000000000000000000" pitchFamily="2" charset="0"/>
            </a:endParaRPr>
          </a:p>
        </p:txBody>
      </p:sp>
      <p:sp>
        <p:nvSpPr>
          <p:cNvPr id="27" name="Rounded Rectangle 26">
            <a:extLst>
              <a:ext uri="{FF2B5EF4-FFF2-40B4-BE49-F238E27FC236}">
                <a16:creationId xmlns:a16="http://schemas.microsoft.com/office/drawing/2014/main" id="{00904638-4443-7544-BB11-92D83E4ADF32}"/>
              </a:ext>
            </a:extLst>
          </p:cNvPr>
          <p:cNvSpPr>
            <a:spLocks/>
          </p:cNvSpPr>
          <p:nvPr/>
        </p:nvSpPr>
        <p:spPr>
          <a:xfrm>
            <a:off x="215900" y="5914292"/>
            <a:ext cx="7185025" cy="1540608"/>
          </a:xfrm>
          <a:prstGeom prst="roundRect">
            <a:avLst>
              <a:gd name="adj" fmla="val 4031"/>
            </a:avLst>
          </a:prstGeom>
          <a:solidFill>
            <a:srgbClr val="E7E7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ts val="200"/>
              </a:spcBef>
            </a:pP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Structured products are becoming increasingly popular for investors due to the wide variety of payoffs and levels of protection that can be achieved by the different types of structures that are available. </a:t>
            </a:r>
          </a:p>
          <a:p>
            <a:pPr algn="just">
              <a:spcBef>
                <a:spcPts val="200"/>
              </a:spcBef>
            </a:pP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The opportunity for an income stream can be of key importance to investors as part of their wealth planning. The probability of an income payment being triggered is increased with this investment as an Underlying needs to show a fall of 50% from its initial level on any observation date before the income stream is disrupted. The investment also benefits from a memory feature so that if any income payments have missed being paid, they will catch-up the next time all </a:t>
            </a:r>
            <a:r>
              <a:rPr lang="en-GB" sz="750" dirty="0" err="1">
                <a:solidFill>
                  <a:schemeClr val="tx1"/>
                </a:solidFill>
                <a:latin typeface="Montserrat" panose="00000500000000000000" pitchFamily="50" charset="0"/>
                <a:ea typeface="Roboto" panose="02000000000000000000" pitchFamily="2" charset="0"/>
                <a:cs typeface="Roboto" panose="02000000000000000000" pitchFamily="2" charset="0"/>
              </a:rPr>
              <a:t>Underlyings</a:t>
            </a: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 are above the Income Trigger on an observation date. The </a:t>
            </a:r>
            <a:r>
              <a:rPr lang="en-GB" sz="750" dirty="0" err="1">
                <a:solidFill>
                  <a:schemeClr val="tx1"/>
                </a:solidFill>
                <a:latin typeface="Montserrat" panose="00000500000000000000" pitchFamily="50" charset="0"/>
                <a:ea typeface="Roboto" panose="02000000000000000000" pitchFamily="2" charset="0"/>
                <a:cs typeface="Roboto" panose="02000000000000000000" pitchFamily="2" charset="0"/>
              </a:rPr>
              <a:t>Underlyings</a:t>
            </a: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 have been selected in order to support the anticipated delivery of that income. </a:t>
            </a:r>
          </a:p>
          <a:p>
            <a:pPr algn="just">
              <a:spcBef>
                <a:spcPts val="200"/>
              </a:spcBef>
            </a:pP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The </a:t>
            </a:r>
            <a:r>
              <a:rPr lang="en-GB" sz="750" dirty="0" err="1">
                <a:solidFill>
                  <a:schemeClr val="tx1"/>
                </a:solidFill>
                <a:latin typeface="Montserrat" panose="00000500000000000000" pitchFamily="50" charset="0"/>
                <a:ea typeface="Roboto" panose="02000000000000000000" pitchFamily="2" charset="0"/>
                <a:cs typeface="Roboto" panose="02000000000000000000" pitchFamily="2" charset="0"/>
              </a:rPr>
              <a:t>autocall</a:t>
            </a: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 payoff can bring an early return of capital allowing the opportunity for a re-assessment of investment strategy. The value of this feature cannot be underestimated as it brings with it the opportunity to secure capital value, as well as the chance to take advantage of future market trends. </a:t>
            </a:r>
          </a:p>
          <a:p>
            <a:pPr algn="just">
              <a:spcBef>
                <a:spcPts val="100"/>
              </a:spcBef>
            </a:pPr>
            <a:r>
              <a:rPr lang="en-US" sz="750" dirty="0">
                <a:solidFill>
                  <a:schemeClr val="tx1"/>
                </a:solidFill>
                <a:latin typeface="Montserrat" panose="00000500000000000000" pitchFamily="50" charset="0"/>
                <a:ea typeface="Roboto" panose="02000000000000000000" pitchFamily="2" charset="0"/>
                <a:cs typeface="Roboto" panose="02000000000000000000" pitchFamily="2" charset="0"/>
              </a:rPr>
              <a:t>To manage the capital risk, a final level barrier set at 50% means an Underlying must fall by more than 50% over the full term before capital is at risk.</a:t>
            </a:r>
            <a:endPar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endParaRPr>
          </a:p>
        </p:txBody>
      </p:sp>
      <p:sp>
        <p:nvSpPr>
          <p:cNvPr id="506" name="Rectangle: Rounded Corners 505">
            <a:extLst>
              <a:ext uri="{FF2B5EF4-FFF2-40B4-BE49-F238E27FC236}">
                <a16:creationId xmlns:a16="http://schemas.microsoft.com/office/drawing/2014/main" id="{F167CA68-1E6D-7DD6-318A-D89E7BA109AD}"/>
              </a:ext>
            </a:extLst>
          </p:cNvPr>
          <p:cNvSpPr/>
          <p:nvPr/>
        </p:nvSpPr>
        <p:spPr>
          <a:xfrm>
            <a:off x="215900" y="2111728"/>
            <a:ext cx="7185025" cy="2520289"/>
          </a:xfrm>
          <a:prstGeom prst="roundRect">
            <a:avLst>
              <a:gd name="adj" fmla="val 5436"/>
            </a:avLst>
          </a:prstGeom>
          <a:noFill/>
          <a:ln>
            <a:solidFill>
              <a:srgbClr val="CDD9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latin typeface="Montserrat" panose="00000500000000000000" pitchFamily="50" charset="0"/>
            </a:endParaRPr>
          </a:p>
        </p:txBody>
      </p:sp>
      <p:sp>
        <p:nvSpPr>
          <p:cNvPr id="3" name="Rounded Rectangle 14">
            <a:extLst>
              <a:ext uri="{FF2B5EF4-FFF2-40B4-BE49-F238E27FC236}">
                <a16:creationId xmlns:a16="http://schemas.microsoft.com/office/drawing/2014/main" id="{174EB4F2-CA1A-B44C-1E36-D4426202CEF2}"/>
              </a:ext>
            </a:extLst>
          </p:cNvPr>
          <p:cNvSpPr>
            <a:spLocks/>
          </p:cNvSpPr>
          <p:nvPr/>
        </p:nvSpPr>
        <p:spPr>
          <a:xfrm>
            <a:off x="219171" y="1918374"/>
            <a:ext cx="7175404" cy="165575"/>
          </a:xfrm>
          <a:prstGeom prst="roundRect">
            <a:avLst>
              <a:gd name="adj" fmla="val 36577"/>
            </a:avLst>
          </a:prstGeom>
          <a:solidFill>
            <a:srgbClr val="007F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00" b="1" dirty="0">
                <a:solidFill>
                  <a:schemeClr val="bg1"/>
                </a:solidFill>
                <a:effectLst>
                  <a:outerShdw blurRad="38100" dist="38100" dir="2700000" algn="tl">
                    <a:srgbClr val="000000">
                      <a:alpha val="43137"/>
                    </a:srgbClr>
                  </a:outerShdw>
                </a:effectLst>
                <a:latin typeface="Montserrat" panose="00000500000000000000" pitchFamily="50" charset="0"/>
              </a:rPr>
              <a:t>Observation dates </a:t>
            </a:r>
            <a:r>
              <a:rPr lang="en-GB" sz="800" dirty="0">
                <a:latin typeface="Montserrat" panose="00000500000000000000" pitchFamily="50" charset="0"/>
                <a:ea typeface="Roboto" panose="02000000000000000000" pitchFamily="2" charset="0"/>
                <a:cs typeface="Roboto" panose="02000000000000000000" pitchFamily="2" charset="0"/>
              </a:rPr>
              <a:t>(some dates may vary if a bank holiday or non-business day occurs) </a:t>
            </a:r>
            <a:endParaRPr lang="en-US" sz="800" b="1" dirty="0">
              <a:solidFill>
                <a:schemeClr val="bg1"/>
              </a:solidFill>
              <a:effectLst>
                <a:outerShdw blurRad="38100" dist="38100" dir="2700000" algn="tl">
                  <a:srgbClr val="000000">
                    <a:alpha val="43137"/>
                  </a:srgbClr>
                </a:outerShdw>
              </a:effectLst>
              <a:latin typeface="Montserrat" panose="00000500000000000000" pitchFamily="50" charset="0"/>
              <a:ea typeface="Roboto" panose="02000000000000000000" pitchFamily="2" charset="0"/>
              <a:cs typeface="Roboto" panose="02000000000000000000" pitchFamily="2" charset="0"/>
            </a:endParaRPr>
          </a:p>
        </p:txBody>
      </p:sp>
      <p:sp>
        <p:nvSpPr>
          <p:cNvPr id="7" name="Rounded Rectangle 14">
            <a:extLst>
              <a:ext uri="{FF2B5EF4-FFF2-40B4-BE49-F238E27FC236}">
                <a16:creationId xmlns:a16="http://schemas.microsoft.com/office/drawing/2014/main" id="{D271B3A2-134E-E9E3-874B-344561617223}"/>
              </a:ext>
            </a:extLst>
          </p:cNvPr>
          <p:cNvSpPr>
            <a:spLocks/>
          </p:cNvSpPr>
          <p:nvPr/>
        </p:nvSpPr>
        <p:spPr>
          <a:xfrm>
            <a:off x="219171" y="5720938"/>
            <a:ext cx="7185701" cy="165575"/>
          </a:xfrm>
          <a:prstGeom prst="roundRect">
            <a:avLst>
              <a:gd name="adj" fmla="val 36577"/>
            </a:avLst>
          </a:prstGeom>
          <a:solidFill>
            <a:srgbClr val="007F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00" b="1" dirty="0">
                <a:solidFill>
                  <a:schemeClr val="bg1"/>
                </a:solidFill>
                <a:effectLst>
                  <a:outerShdw blurRad="38100" dist="38100" dir="2700000" algn="tl">
                    <a:srgbClr val="000000">
                      <a:alpha val="43137"/>
                    </a:srgbClr>
                  </a:outerShdw>
                </a:effectLst>
                <a:latin typeface="Montserrat" panose="00000500000000000000" pitchFamily="50" charset="0"/>
              </a:rPr>
              <a:t>Rationale</a:t>
            </a:r>
            <a:endParaRPr lang="en-US" sz="800" b="1" dirty="0">
              <a:solidFill>
                <a:schemeClr val="bg1"/>
              </a:solidFill>
              <a:effectLst>
                <a:outerShdw blurRad="38100" dist="38100" dir="2700000" algn="tl">
                  <a:srgbClr val="000000">
                    <a:alpha val="43137"/>
                  </a:srgbClr>
                </a:outerShdw>
              </a:effectLst>
              <a:latin typeface="Montserrat" panose="00000500000000000000" pitchFamily="50" charset="0"/>
            </a:endParaRPr>
          </a:p>
        </p:txBody>
      </p:sp>
      <p:sp>
        <p:nvSpPr>
          <p:cNvPr id="10" name="Rounded Rectangle 26">
            <a:extLst>
              <a:ext uri="{FF2B5EF4-FFF2-40B4-BE49-F238E27FC236}">
                <a16:creationId xmlns:a16="http://schemas.microsoft.com/office/drawing/2014/main" id="{2B9B1CEF-E424-EF66-7CC9-6903655E6637}"/>
              </a:ext>
            </a:extLst>
          </p:cNvPr>
          <p:cNvSpPr>
            <a:spLocks/>
          </p:cNvSpPr>
          <p:nvPr/>
        </p:nvSpPr>
        <p:spPr>
          <a:xfrm>
            <a:off x="215900" y="7701631"/>
            <a:ext cx="7188972" cy="2320856"/>
          </a:xfrm>
          <a:prstGeom prst="roundRect">
            <a:avLst>
              <a:gd name="adj" fmla="val 4031"/>
            </a:avLst>
          </a:prstGeom>
          <a:solidFill>
            <a:srgbClr val="E7E7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3663" indent="-93663">
              <a:buClr>
                <a:srgbClr val="007FB9"/>
              </a:buClr>
              <a:buSzPct val="120000"/>
            </a:pP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This product may be suitable for investors who: </a:t>
            </a:r>
          </a:p>
          <a:p>
            <a:pPr marL="93663" indent="-93663">
              <a:buClr>
                <a:srgbClr val="007FB9"/>
              </a:buClr>
              <a:buSzPct val="120000"/>
            </a:pPr>
            <a:endPar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endParaRPr>
          </a:p>
          <a:p>
            <a:pPr marL="171450" indent="-171450">
              <a:buClr>
                <a:srgbClr val="007FB9"/>
              </a:buClr>
              <a:buSzPct val="120000"/>
              <a:buFont typeface="Wingdings" panose="05000000000000000000" pitchFamily="2" charset="2"/>
              <a:buChar char="§"/>
            </a:pPr>
            <a:r>
              <a:rPr lang="en-GB" sz="750" b="1" dirty="0">
                <a:solidFill>
                  <a:srgbClr val="007FB9"/>
                </a:solidFill>
                <a:latin typeface="Montserrat" panose="00000500000000000000" pitchFamily="50" charset="0"/>
                <a:ea typeface="Roboto" panose="02000000000000000000" pitchFamily="2" charset="0"/>
                <a:cs typeface="Roboto" panose="02000000000000000000" pitchFamily="2" charset="0"/>
              </a:rPr>
              <a:t>Understand that there is a higher risk of large or total capital losses when Underlyings are individual Company Stocks rather than Stock Market Indices.</a:t>
            </a:r>
            <a:endParaRPr lang="en-GB" sz="750" b="1" dirty="0">
              <a:solidFill>
                <a:schemeClr val="tx1"/>
              </a:solidFill>
              <a:latin typeface="Montserrat" panose="00000500000000000000" pitchFamily="50" charset="0"/>
              <a:ea typeface="Roboto" panose="02000000000000000000" pitchFamily="2" charset="0"/>
              <a:cs typeface="Roboto" panose="02000000000000000000" pitchFamily="2" charset="0"/>
            </a:endParaRPr>
          </a:p>
          <a:p>
            <a:pPr marL="171450" indent="-171450">
              <a:buClr>
                <a:srgbClr val="007FB9"/>
              </a:buClr>
              <a:buSzPct val="120000"/>
              <a:buFont typeface="Wingdings" panose="05000000000000000000" pitchFamily="2" charset="2"/>
              <a:buChar char="§"/>
            </a:pP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Are seeking the opportunity for higher returns than current cash rates at the time this product was launched.</a:t>
            </a:r>
          </a:p>
          <a:p>
            <a:pPr marL="171450" indent="-171450">
              <a:buClr>
                <a:srgbClr val="007FB9"/>
              </a:buClr>
              <a:buSzPct val="120000"/>
              <a:buFont typeface="Wingdings" panose="05000000000000000000" pitchFamily="2" charset="2"/>
              <a:buChar char="§"/>
            </a:pP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Are seeking income rather than growth.</a:t>
            </a:r>
          </a:p>
          <a:p>
            <a:pPr marL="171450" indent="-171450">
              <a:buClr>
                <a:srgbClr val="007FB9"/>
              </a:buClr>
              <a:buSzPct val="120000"/>
              <a:buFont typeface="Wingdings" panose="05000000000000000000" pitchFamily="2" charset="2"/>
              <a:buChar char="§"/>
            </a:pP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Understand and accept there is a risk to capital and how the Capital Protection Barrier works </a:t>
            </a:r>
          </a:p>
          <a:p>
            <a:pPr marL="171450" indent="-171450">
              <a:buClr>
                <a:srgbClr val="007FB9"/>
              </a:buClr>
              <a:buSzPct val="120000"/>
              <a:buFont typeface="Wingdings" panose="05000000000000000000" pitchFamily="2" charset="2"/>
              <a:buChar char="§"/>
            </a:pP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Understand the impact of global economic issues and how they will affect the product.</a:t>
            </a:r>
          </a:p>
          <a:p>
            <a:pPr marL="171450" indent="-171450">
              <a:buClr>
                <a:srgbClr val="007FB9"/>
              </a:buClr>
              <a:buSzPct val="120000"/>
              <a:buFont typeface="Wingdings" panose="05000000000000000000" pitchFamily="2" charset="2"/>
              <a:buChar char="§"/>
            </a:pP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Understand the criteria which will determine the income payments.</a:t>
            </a:r>
          </a:p>
          <a:p>
            <a:pPr marL="171450" indent="-171450">
              <a:buClr>
                <a:srgbClr val="007FB9"/>
              </a:buClr>
              <a:buSzPct val="120000"/>
              <a:buFont typeface="Wingdings" panose="05000000000000000000" pitchFamily="2" charset="2"/>
              <a:buChar char="§"/>
            </a:pP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Are looking to invest for the medium to long term, being happy to remain invested until maturity.</a:t>
            </a:r>
          </a:p>
          <a:p>
            <a:pPr marL="171450" indent="-171450">
              <a:buClr>
                <a:srgbClr val="007FB9"/>
              </a:buClr>
              <a:buSzPct val="120000"/>
              <a:buFont typeface="Wingdings" panose="05000000000000000000" pitchFamily="2" charset="2"/>
              <a:buChar char="§"/>
            </a:pP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Can afford to have their cash invested for the full term of the Product.</a:t>
            </a:r>
          </a:p>
          <a:p>
            <a:pPr marL="171450" indent="-171450">
              <a:buClr>
                <a:srgbClr val="007FB9"/>
              </a:buClr>
              <a:buSzPct val="120000"/>
              <a:buFont typeface="Wingdings" panose="05000000000000000000" pitchFamily="2" charset="2"/>
              <a:buChar char="§"/>
            </a:pP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Wish to use this investment as part of a well-diversified portfolio.</a:t>
            </a:r>
          </a:p>
          <a:p>
            <a:pPr marL="171450" indent="-171450">
              <a:buClr>
                <a:srgbClr val="007FB9"/>
              </a:buClr>
              <a:buSzPct val="120000"/>
              <a:buFont typeface="Wingdings" panose="05000000000000000000" pitchFamily="2" charset="2"/>
              <a:buChar char="§"/>
            </a:pP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Understand that the returns are pre-defined and that they will forgo any growth in the Underlyings which exceeds the fixed level available with this investment product.</a:t>
            </a:r>
          </a:p>
          <a:p>
            <a:pPr marL="171450" indent="-171450">
              <a:buClr>
                <a:srgbClr val="007FB9"/>
              </a:buClr>
              <a:buSzPct val="120000"/>
              <a:buFont typeface="Wingdings" panose="05000000000000000000" pitchFamily="2" charset="2"/>
              <a:buChar char="§"/>
            </a:pP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Understand the risk to capital in the event of a counterparty default.</a:t>
            </a:r>
          </a:p>
          <a:p>
            <a:pPr marL="171450" indent="-171450">
              <a:buClr>
                <a:srgbClr val="007FB9"/>
              </a:buClr>
              <a:buSzPct val="120000"/>
              <a:buFont typeface="Wingdings" panose="05000000000000000000" pitchFamily="2" charset="2"/>
              <a:buChar char="§"/>
            </a:pP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Should they need to sell their investment, accept that the trading price will likely mean they get back less than they invested.</a:t>
            </a:r>
          </a:p>
          <a:p>
            <a:pPr marL="171450" indent="-171450">
              <a:buClr>
                <a:srgbClr val="007FB9"/>
              </a:buClr>
              <a:buSzPct val="120000"/>
              <a:buFont typeface="Wingdings" panose="05000000000000000000" pitchFamily="2" charset="2"/>
              <a:buChar char="§"/>
            </a:pPr>
            <a:r>
              <a:rPr lang="en-GB" sz="750" dirty="0">
                <a:solidFill>
                  <a:schemeClr val="tx1"/>
                </a:solidFill>
                <a:latin typeface="Montserrat" panose="00000500000000000000" pitchFamily="50" charset="0"/>
                <a:ea typeface="Roboto" panose="02000000000000000000" pitchFamily="2" charset="0"/>
                <a:cs typeface="Roboto" panose="02000000000000000000" pitchFamily="2" charset="0"/>
              </a:rPr>
              <a:t>Appreciate that income payments are conditional but understand that the memory feature can deliver previously missed income payments.</a:t>
            </a:r>
            <a:endParaRPr lang="en-US" sz="750" dirty="0">
              <a:solidFill>
                <a:schemeClr val="tx1"/>
              </a:solidFill>
              <a:latin typeface="Montserrat" panose="00000500000000000000" pitchFamily="50" charset="0"/>
              <a:ea typeface="Roboto" panose="02000000000000000000" pitchFamily="2" charset="0"/>
              <a:cs typeface="Roboto" panose="02000000000000000000" pitchFamily="2" charset="0"/>
            </a:endParaRPr>
          </a:p>
        </p:txBody>
      </p:sp>
      <p:sp>
        <p:nvSpPr>
          <p:cNvPr id="11" name="Rounded Rectangle 14">
            <a:extLst>
              <a:ext uri="{FF2B5EF4-FFF2-40B4-BE49-F238E27FC236}">
                <a16:creationId xmlns:a16="http://schemas.microsoft.com/office/drawing/2014/main" id="{7787FB85-FF83-D6DD-D085-A65CEDAD3F25}"/>
              </a:ext>
            </a:extLst>
          </p:cNvPr>
          <p:cNvSpPr>
            <a:spLocks/>
          </p:cNvSpPr>
          <p:nvPr/>
        </p:nvSpPr>
        <p:spPr>
          <a:xfrm>
            <a:off x="219171" y="7494372"/>
            <a:ext cx="7180170" cy="165575"/>
          </a:xfrm>
          <a:prstGeom prst="roundRect">
            <a:avLst>
              <a:gd name="adj" fmla="val 36577"/>
            </a:avLst>
          </a:prstGeom>
          <a:solidFill>
            <a:srgbClr val="007F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00" b="1" dirty="0">
                <a:solidFill>
                  <a:schemeClr val="bg1"/>
                </a:solidFill>
                <a:effectLst>
                  <a:outerShdw blurRad="38100" dist="38100" dir="2700000" algn="tl">
                    <a:srgbClr val="000000">
                      <a:alpha val="43137"/>
                    </a:srgbClr>
                  </a:outerShdw>
                </a:effectLst>
                <a:latin typeface="Montserrat" panose="00000500000000000000" pitchFamily="50" charset="0"/>
              </a:rPr>
              <a:t>Suitability</a:t>
            </a:r>
            <a:endParaRPr lang="en-US" sz="800" b="1" dirty="0">
              <a:solidFill>
                <a:schemeClr val="bg1"/>
              </a:solidFill>
              <a:effectLst>
                <a:outerShdw blurRad="38100" dist="38100" dir="2700000" algn="tl">
                  <a:srgbClr val="000000">
                    <a:alpha val="43137"/>
                  </a:srgbClr>
                </a:outerShdw>
              </a:effectLst>
              <a:latin typeface="Montserrat" panose="00000500000000000000" pitchFamily="50" charset="0"/>
            </a:endParaRPr>
          </a:p>
        </p:txBody>
      </p:sp>
      <p:sp>
        <p:nvSpPr>
          <p:cNvPr id="12" name="TextBox 11">
            <a:extLst>
              <a:ext uri="{FF2B5EF4-FFF2-40B4-BE49-F238E27FC236}">
                <a16:creationId xmlns:a16="http://schemas.microsoft.com/office/drawing/2014/main" id="{FFEF1F03-8C1A-9446-58D6-36ABA261C8F1}"/>
              </a:ext>
            </a:extLst>
          </p:cNvPr>
          <p:cNvSpPr txBox="1">
            <a:spLocks/>
          </p:cNvSpPr>
          <p:nvPr/>
        </p:nvSpPr>
        <p:spPr>
          <a:xfrm>
            <a:off x="138428" y="10053352"/>
            <a:ext cx="7265294" cy="415498"/>
          </a:xfrm>
          <a:prstGeom prst="rect">
            <a:avLst/>
          </a:prstGeom>
          <a:noFill/>
        </p:spPr>
        <p:txBody>
          <a:bodyPr wrap="square" rtlCol="0">
            <a:spAutoFit/>
          </a:bodyPr>
          <a:lstStyle/>
          <a:p>
            <a:pPr algn="just">
              <a:buClr>
                <a:srgbClr val="007FB9"/>
              </a:buClr>
              <a:buSzPct val="120000"/>
            </a:pPr>
            <a:r>
              <a:rPr lang="en-GB" sz="700" dirty="0">
                <a:latin typeface="Montserrat" panose="00000500000000000000" pitchFamily="2" charset="0"/>
              </a:rPr>
              <a:t>IDAD Limited is Authorised and Regulated by the Financial Conduct Authority FCA FRN 740499. IDAD Africa (Pty) Ltd is an Authorised Financial Services Provider with FSP no: 50937. No part of this publication may be reproduced, copied or distributed without the prior permission in writing of IDAD. All investors must seek advice from a suitably authorised financial adviser and investment must be made via an authorised counterparty.</a:t>
            </a:r>
            <a:endParaRPr lang="en-US" sz="700" dirty="0">
              <a:latin typeface="Montserrat" panose="00000500000000000000" pitchFamily="2" charset="0"/>
            </a:endParaRPr>
          </a:p>
        </p:txBody>
      </p:sp>
      <p:sp>
        <p:nvSpPr>
          <p:cNvPr id="13" name="Rectangle 12">
            <a:extLst>
              <a:ext uri="{FF2B5EF4-FFF2-40B4-BE49-F238E27FC236}">
                <a16:creationId xmlns:a16="http://schemas.microsoft.com/office/drawing/2014/main" id="{55FB818B-73A5-36D1-33CE-027E349BD905}"/>
              </a:ext>
            </a:extLst>
          </p:cNvPr>
          <p:cNvSpPr>
            <a:spLocks/>
          </p:cNvSpPr>
          <p:nvPr/>
        </p:nvSpPr>
        <p:spPr>
          <a:xfrm>
            <a:off x="-1" y="10499715"/>
            <a:ext cx="7559675" cy="192288"/>
          </a:xfrm>
          <a:prstGeom prst="rect">
            <a:avLst/>
          </a:prstGeom>
          <a:solidFill>
            <a:srgbClr val="353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75C7B959-BC2D-17CA-E3F2-39A92415C1EF}"/>
              </a:ext>
            </a:extLst>
          </p:cNvPr>
          <p:cNvSpPr txBox="1">
            <a:spLocks noGrp="1" noRot="1" noMove="1" noResize="1" noEditPoints="1" noAdjustHandles="1" noChangeArrowheads="1" noChangeShapeType="1"/>
          </p:cNvSpPr>
          <p:nvPr/>
        </p:nvSpPr>
        <p:spPr>
          <a:xfrm>
            <a:off x="266570" y="10409349"/>
            <a:ext cx="1295400" cy="358664"/>
          </a:xfrm>
          <a:prstGeom prst="rect">
            <a:avLst/>
          </a:prstGeom>
          <a:noFill/>
        </p:spPr>
        <p:txBody>
          <a:bodyPr wrap="square" rtlCol="0" anchor="ctr" anchorCtr="0">
            <a:noAutofit/>
          </a:bodyPr>
          <a:lstStyle/>
          <a:p>
            <a:r>
              <a:rPr lang="en-GB" sz="900" dirty="0">
                <a:solidFill>
                  <a:schemeClr val="bg1"/>
                </a:solidFill>
                <a:latin typeface="Montserrat" panose="00000500000000000000" pitchFamily="50" charset="0"/>
              </a:rPr>
              <a:t>www.idad.com</a:t>
            </a:r>
            <a:endParaRPr lang="en-US" sz="900" dirty="0">
              <a:solidFill>
                <a:schemeClr val="bg1"/>
              </a:solidFill>
              <a:latin typeface="Montserrat" panose="00000500000000000000" pitchFamily="50" charset="0"/>
            </a:endParaRPr>
          </a:p>
        </p:txBody>
      </p:sp>
      <p:graphicFrame>
        <p:nvGraphicFramePr>
          <p:cNvPr id="2" name="Table 1">
            <a:extLst>
              <a:ext uri="{FF2B5EF4-FFF2-40B4-BE49-F238E27FC236}">
                <a16:creationId xmlns:a16="http://schemas.microsoft.com/office/drawing/2014/main" id="{1B6E12E2-97B9-E0F6-EE6C-373380441FC9}"/>
              </a:ext>
            </a:extLst>
          </p:cNvPr>
          <p:cNvGraphicFramePr>
            <a:graphicFrameLocks noGrp="1"/>
          </p:cNvGraphicFramePr>
          <p:nvPr>
            <p:extLst>
              <p:ext uri="{D42A27DB-BD31-4B8C-83A1-F6EECF244321}">
                <p14:modId xmlns:p14="http://schemas.microsoft.com/office/powerpoint/2010/main" val="3046613651"/>
              </p:ext>
            </p:extLst>
          </p:nvPr>
        </p:nvGraphicFramePr>
        <p:xfrm>
          <a:off x="215900" y="2110721"/>
          <a:ext cx="7189789" cy="2521302"/>
        </p:xfrm>
        <a:graphic>
          <a:graphicData uri="http://schemas.openxmlformats.org/drawingml/2006/table">
            <a:tbl>
              <a:tblPr>
                <a:effectLst/>
                <a:tableStyleId>{5C22544A-7EE6-4342-B048-85BDC9FD1C3A}</a:tableStyleId>
              </a:tblPr>
              <a:tblGrid>
                <a:gridCol w="1479105">
                  <a:extLst>
                    <a:ext uri="{9D8B030D-6E8A-4147-A177-3AD203B41FA5}">
                      <a16:colId xmlns:a16="http://schemas.microsoft.com/office/drawing/2014/main" val="1520019813"/>
                    </a:ext>
                  </a:extLst>
                </a:gridCol>
                <a:gridCol w="1479105">
                  <a:extLst>
                    <a:ext uri="{9D8B030D-6E8A-4147-A177-3AD203B41FA5}">
                      <a16:colId xmlns:a16="http://schemas.microsoft.com/office/drawing/2014/main" val="4064288595"/>
                    </a:ext>
                  </a:extLst>
                </a:gridCol>
                <a:gridCol w="1479105">
                  <a:extLst>
                    <a:ext uri="{9D8B030D-6E8A-4147-A177-3AD203B41FA5}">
                      <a16:colId xmlns:a16="http://schemas.microsoft.com/office/drawing/2014/main" val="3555429222"/>
                    </a:ext>
                  </a:extLst>
                </a:gridCol>
                <a:gridCol w="1376237">
                  <a:extLst>
                    <a:ext uri="{9D8B030D-6E8A-4147-A177-3AD203B41FA5}">
                      <a16:colId xmlns:a16="http://schemas.microsoft.com/office/drawing/2014/main" val="3363452139"/>
                    </a:ext>
                  </a:extLst>
                </a:gridCol>
                <a:gridCol w="1376237">
                  <a:extLst>
                    <a:ext uri="{9D8B030D-6E8A-4147-A177-3AD203B41FA5}">
                      <a16:colId xmlns:a16="http://schemas.microsoft.com/office/drawing/2014/main" val="1200830686"/>
                    </a:ext>
                  </a:extLst>
                </a:gridCol>
              </a:tblGrid>
              <a:tr h="120062">
                <a:tc>
                  <a:txBody>
                    <a:bodyPr/>
                    <a:lstStyle/>
                    <a:p>
                      <a:pPr algn="ctr" rtl="0" fontAlgn="ctr">
                        <a:buNone/>
                      </a:pPr>
                      <a:endParaRPr lang="en-GB" sz="700" b="1" i="0" u="none" strike="noStrike">
                        <a:solidFill>
                          <a:srgbClr val="000000"/>
                        </a:solidFill>
                        <a:effectLst/>
                        <a:latin typeface="Montserrat" panose="00000500000000000000" pitchFamily="2" charset="0"/>
                      </a:endParaRPr>
                    </a:p>
                  </a:txBody>
                  <a:tcPr marL="9525" marR="9525" marT="9525" marB="0" anchor="ctr">
                    <a:lnL w="12700" cap="flat" cmpd="sng" algn="ctr">
                      <a:noFill/>
                      <a:prstDash val="solid"/>
                      <a:round/>
                      <a:headEnd type="none" w="med" len="med"/>
                      <a:tailEnd type="none" w="med" len="med"/>
                    </a:lnL>
                    <a:lnR w="6350" cap="flat" cmpd="sng" algn="ctr">
                      <a:solidFill>
                        <a:srgbClr val="CDD9DB"/>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700" b="1" i="0" u="none" strike="noStrike" dirty="0">
                          <a:solidFill>
                            <a:srgbClr val="000000"/>
                          </a:solidFill>
                          <a:effectLst/>
                          <a:latin typeface="Montserrat" panose="00000500000000000000" pitchFamily="2" charset="0"/>
                        </a:rPr>
                        <a:t>Observation Date</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700" b="1" i="0" u="none" strike="noStrike">
                          <a:solidFill>
                            <a:srgbClr val="000000"/>
                          </a:solidFill>
                          <a:effectLst/>
                          <a:latin typeface="Montserrat" panose="00000500000000000000" pitchFamily="2" charset="0"/>
                        </a:rPr>
                        <a:t>Payment Date</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700" b="1" i="0" u="none" strike="noStrike">
                          <a:solidFill>
                            <a:srgbClr val="000000"/>
                          </a:solidFill>
                          <a:effectLst/>
                          <a:latin typeface="Montserrat" panose="00000500000000000000" pitchFamily="2" charset="0"/>
                        </a:rPr>
                        <a:t>Income Trigger</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700" b="1" i="0" u="none" strike="noStrike">
                          <a:solidFill>
                            <a:srgbClr val="000000"/>
                          </a:solidFill>
                          <a:effectLst/>
                          <a:latin typeface="Montserrat" panose="00000500000000000000" pitchFamily="2" charset="0"/>
                        </a:rPr>
                        <a:t>Autocall Trigger</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61596"/>
                  </a:ext>
                </a:extLst>
              </a:tr>
              <a:tr h="120062">
                <a:tc>
                  <a:txBody>
                    <a:bodyPr/>
                    <a:lstStyle/>
                    <a:p>
                      <a:pPr algn="ctr" rtl="0" fontAlgn="ctr">
                        <a:buNone/>
                      </a:pPr>
                      <a:r>
                        <a:rPr lang="en-GB" sz="700" b="1" i="0" u="none" strike="noStrike">
                          <a:solidFill>
                            <a:srgbClr val="000000"/>
                          </a:solidFill>
                          <a:effectLst/>
                          <a:latin typeface="Montserrat" panose="00000500000000000000" pitchFamily="2" charset="0"/>
                        </a:rPr>
                        <a:t>Observation 1</a:t>
                      </a:r>
                    </a:p>
                  </a:txBody>
                  <a:tcPr marL="9525" marR="9525" marT="9525" marB="0" anchor="ctr">
                    <a:lnL w="12700" cap="flat" cmpd="sng" algn="ctr">
                      <a:no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dirty="0">
                          <a:ln>
                            <a:noFill/>
                          </a:ln>
                          <a:solidFill>
                            <a:srgbClr val="000000"/>
                          </a:solidFill>
                          <a:effectLst/>
                          <a:uLnTx/>
                          <a:uFillTx/>
                          <a:latin typeface="Montserrat" panose="00000500000000000000" pitchFamily="2" charset="0"/>
                          <a:ea typeface="+mn-ea"/>
                          <a:cs typeface="+mn-cs"/>
                        </a:rPr>
                        <a:t>17 June 2026</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a:ln>
                            <a:noFill/>
                          </a:ln>
                          <a:solidFill>
                            <a:srgbClr val="000000"/>
                          </a:solidFill>
                          <a:effectLst/>
                          <a:uLnTx/>
                          <a:uFillTx/>
                          <a:latin typeface="Montserrat" panose="00000500000000000000" pitchFamily="2" charset="0"/>
                          <a:ea typeface="+mn-ea"/>
                          <a:cs typeface="+mn-cs"/>
                        </a:rPr>
                        <a:t>24 June 2026</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55934" rtl="0" eaLnBrk="1" fontAlgn="ctr"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srgbClr val="000000"/>
                          </a:solidFill>
                          <a:effectLst/>
                          <a:uLnTx/>
                          <a:uFillTx/>
                          <a:latin typeface="Montserrat" panose="00000500000000000000" pitchFamily="2" charset="0"/>
                          <a:ea typeface="+mn-ea"/>
                          <a:cs typeface="+mn-cs"/>
                        </a:rPr>
                        <a:t>50%</a:t>
                      </a:r>
                      <a:endParaRPr kumimoji="0" lang="en-GB" sz="700" b="0" i="0" u="none" strike="noStrike" kern="1200" cap="none" spc="0" normalizeH="0" baseline="0" noProof="0" dirty="0">
                        <a:ln>
                          <a:noFill/>
                        </a:ln>
                        <a:solidFill>
                          <a:srgbClr val="000000"/>
                        </a:solidFill>
                        <a:effectLst/>
                        <a:uLnTx/>
                        <a:uFillTx/>
                        <a:latin typeface="Montserrat" panose="00000500000000000000" pitchFamily="2" charset="0"/>
                        <a:ea typeface="+mn-ea"/>
                        <a:cs typeface="+mn-cs"/>
                      </a:endParaRP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700" b="0" i="0" u="none" strike="noStrike">
                          <a:solidFill>
                            <a:srgbClr val="000000"/>
                          </a:solidFill>
                          <a:effectLst/>
                          <a:latin typeface="Montserrat" panose="00000500000000000000" pitchFamily="2" charset="0"/>
                        </a:rPr>
                        <a:t>n/a</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01461909"/>
                  </a:ext>
                </a:extLst>
              </a:tr>
              <a:tr h="120062">
                <a:tc>
                  <a:txBody>
                    <a:bodyPr/>
                    <a:lstStyle/>
                    <a:p>
                      <a:pPr algn="ctr" rtl="0" fontAlgn="ctr">
                        <a:buNone/>
                      </a:pPr>
                      <a:r>
                        <a:rPr lang="en-GB" sz="700" b="1" i="0" u="none" strike="noStrike">
                          <a:solidFill>
                            <a:srgbClr val="000000"/>
                          </a:solidFill>
                          <a:effectLst/>
                          <a:latin typeface="Montserrat" panose="00000500000000000000" pitchFamily="2" charset="0"/>
                        </a:rPr>
                        <a:t>Observation 2</a:t>
                      </a:r>
                    </a:p>
                  </a:txBody>
                  <a:tcPr marL="9525" marR="9525" marT="9525" marB="0" anchor="ctr">
                    <a:lnL w="12700" cap="flat" cmpd="sng" algn="ctr">
                      <a:no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dirty="0">
                          <a:ln>
                            <a:noFill/>
                          </a:ln>
                          <a:solidFill>
                            <a:srgbClr val="000000"/>
                          </a:solidFill>
                          <a:effectLst/>
                          <a:uLnTx/>
                          <a:uFillTx/>
                          <a:latin typeface="Montserrat" panose="00000500000000000000" pitchFamily="2" charset="0"/>
                          <a:ea typeface="+mn-ea"/>
                          <a:cs typeface="+mn-cs"/>
                        </a:rPr>
                        <a:t>17 September 2026</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a:ln>
                            <a:noFill/>
                          </a:ln>
                          <a:solidFill>
                            <a:srgbClr val="000000"/>
                          </a:solidFill>
                          <a:effectLst/>
                          <a:uLnTx/>
                          <a:uFillTx/>
                          <a:latin typeface="Montserrat" panose="00000500000000000000" pitchFamily="2" charset="0"/>
                          <a:ea typeface="+mn-ea"/>
                          <a:cs typeface="+mn-cs"/>
                        </a:rPr>
                        <a:t>24 September 2026</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55934" rtl="0" eaLnBrk="1" fontAlgn="ctr"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srgbClr val="000000"/>
                          </a:solidFill>
                          <a:effectLst/>
                          <a:uLnTx/>
                          <a:uFillTx/>
                          <a:latin typeface="Montserrat" panose="00000500000000000000" pitchFamily="2" charset="0"/>
                          <a:ea typeface="+mn-ea"/>
                          <a:cs typeface="+mn-cs"/>
                        </a:rPr>
                        <a:t>50%</a:t>
                      </a:r>
                      <a:endParaRPr kumimoji="0" lang="en-GB" sz="700" b="0" i="0" u="none" strike="noStrike" kern="1200" cap="none" spc="0" normalizeH="0" baseline="0" noProof="0" dirty="0">
                        <a:ln>
                          <a:noFill/>
                        </a:ln>
                        <a:solidFill>
                          <a:srgbClr val="000000"/>
                        </a:solidFill>
                        <a:effectLst/>
                        <a:uLnTx/>
                        <a:uFillTx/>
                        <a:latin typeface="Montserrat" panose="00000500000000000000" pitchFamily="2" charset="0"/>
                        <a:ea typeface="+mn-ea"/>
                        <a:cs typeface="+mn-cs"/>
                      </a:endParaRP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700" b="0" i="0" u="none" strike="noStrike">
                          <a:solidFill>
                            <a:srgbClr val="000000"/>
                          </a:solidFill>
                          <a:effectLst/>
                          <a:latin typeface="Montserrat" panose="00000500000000000000" pitchFamily="2" charset="0"/>
                        </a:rPr>
                        <a:t>n/a</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8014253"/>
                  </a:ext>
                </a:extLst>
              </a:tr>
              <a:tr h="120062">
                <a:tc>
                  <a:txBody>
                    <a:bodyPr/>
                    <a:lstStyle/>
                    <a:p>
                      <a:pPr algn="ctr" rtl="0" fontAlgn="ctr">
                        <a:buNone/>
                      </a:pPr>
                      <a:r>
                        <a:rPr lang="en-GB" sz="700" b="1" i="0" u="none" strike="noStrike" dirty="0">
                          <a:solidFill>
                            <a:srgbClr val="000000"/>
                          </a:solidFill>
                          <a:effectLst/>
                          <a:latin typeface="Montserrat" panose="00000500000000000000" pitchFamily="2" charset="0"/>
                        </a:rPr>
                        <a:t>Observation 3</a:t>
                      </a:r>
                    </a:p>
                  </a:txBody>
                  <a:tcPr marL="9525" marR="9525" marT="9525" marB="0" anchor="ctr">
                    <a:lnL w="12700" cap="flat" cmpd="sng" algn="ctr">
                      <a:no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a:ln>
                            <a:noFill/>
                          </a:ln>
                          <a:solidFill>
                            <a:srgbClr val="000000"/>
                          </a:solidFill>
                          <a:effectLst/>
                          <a:uLnTx/>
                          <a:uFillTx/>
                          <a:latin typeface="Montserrat" panose="00000500000000000000" pitchFamily="2" charset="0"/>
                          <a:ea typeface="+mn-ea"/>
                          <a:cs typeface="+mn-cs"/>
                        </a:rPr>
                        <a:t>17 December 2026</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a:ln>
                            <a:noFill/>
                          </a:ln>
                          <a:solidFill>
                            <a:srgbClr val="000000"/>
                          </a:solidFill>
                          <a:effectLst/>
                          <a:uLnTx/>
                          <a:uFillTx/>
                          <a:latin typeface="Montserrat" panose="00000500000000000000" pitchFamily="2" charset="0"/>
                          <a:ea typeface="+mn-ea"/>
                          <a:cs typeface="+mn-cs"/>
                        </a:rPr>
                        <a:t>24 December 2026</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55934" rtl="0" eaLnBrk="1" fontAlgn="ctr"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srgbClr val="000000"/>
                          </a:solidFill>
                          <a:effectLst/>
                          <a:uLnTx/>
                          <a:uFillTx/>
                          <a:latin typeface="Montserrat" panose="00000500000000000000" pitchFamily="2" charset="0"/>
                          <a:ea typeface="+mn-ea"/>
                          <a:cs typeface="+mn-cs"/>
                        </a:rPr>
                        <a:t>50%</a:t>
                      </a:r>
                      <a:endParaRPr kumimoji="0" lang="en-GB" sz="700" b="0" i="0" u="none" strike="noStrike" kern="1200" cap="none" spc="0" normalizeH="0" baseline="0" noProof="0" dirty="0">
                        <a:ln>
                          <a:noFill/>
                        </a:ln>
                        <a:solidFill>
                          <a:srgbClr val="000000"/>
                        </a:solidFill>
                        <a:effectLst/>
                        <a:uLnTx/>
                        <a:uFillTx/>
                        <a:latin typeface="Montserrat" panose="00000500000000000000" pitchFamily="2" charset="0"/>
                        <a:ea typeface="+mn-ea"/>
                        <a:cs typeface="+mn-cs"/>
                      </a:endParaRP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700" b="0" i="0" u="none" strike="noStrike">
                          <a:solidFill>
                            <a:srgbClr val="000000"/>
                          </a:solidFill>
                          <a:effectLst/>
                          <a:latin typeface="Montserrat" panose="00000500000000000000" pitchFamily="2" charset="0"/>
                        </a:rPr>
                        <a:t>n/a</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64228280"/>
                  </a:ext>
                </a:extLst>
              </a:tr>
              <a:tr h="120062">
                <a:tc>
                  <a:txBody>
                    <a:bodyPr/>
                    <a:lstStyle/>
                    <a:p>
                      <a:pPr algn="ctr" rtl="0" fontAlgn="ctr">
                        <a:buNone/>
                      </a:pPr>
                      <a:r>
                        <a:rPr lang="en-GB" sz="700" b="1" i="0" u="none" strike="noStrike">
                          <a:solidFill>
                            <a:srgbClr val="000000"/>
                          </a:solidFill>
                          <a:effectLst/>
                          <a:latin typeface="Montserrat" panose="00000500000000000000" pitchFamily="2" charset="0"/>
                        </a:rPr>
                        <a:t>Observation 4</a:t>
                      </a:r>
                    </a:p>
                  </a:txBody>
                  <a:tcPr marL="9525" marR="9525" marT="9525" marB="0" anchor="ctr">
                    <a:lnL w="12700" cap="flat" cmpd="sng" algn="ctr">
                      <a:no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dirty="0">
                          <a:ln>
                            <a:noFill/>
                          </a:ln>
                          <a:solidFill>
                            <a:srgbClr val="000000"/>
                          </a:solidFill>
                          <a:effectLst/>
                          <a:uLnTx/>
                          <a:uFillTx/>
                          <a:latin typeface="Montserrat" panose="00000500000000000000" pitchFamily="2" charset="0"/>
                          <a:ea typeface="+mn-ea"/>
                          <a:cs typeface="+mn-cs"/>
                        </a:rPr>
                        <a:t>17 March 2027</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a:ln>
                            <a:noFill/>
                          </a:ln>
                          <a:solidFill>
                            <a:srgbClr val="000000"/>
                          </a:solidFill>
                          <a:effectLst/>
                          <a:uLnTx/>
                          <a:uFillTx/>
                          <a:latin typeface="Montserrat" panose="00000500000000000000" pitchFamily="2" charset="0"/>
                          <a:ea typeface="+mn-ea"/>
                          <a:cs typeface="+mn-cs"/>
                        </a:rPr>
                        <a:t>24 March 2027</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55934" rtl="0" eaLnBrk="1" fontAlgn="ctr"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srgbClr val="000000"/>
                          </a:solidFill>
                          <a:effectLst/>
                          <a:uLnTx/>
                          <a:uFillTx/>
                          <a:latin typeface="Montserrat" panose="00000500000000000000" pitchFamily="2" charset="0"/>
                          <a:ea typeface="+mn-ea"/>
                          <a:cs typeface="+mn-cs"/>
                        </a:rPr>
                        <a:t>50%</a:t>
                      </a:r>
                      <a:endParaRPr kumimoji="0" lang="en-GB" sz="700" b="0" i="0" u="none" strike="noStrike" kern="1200" cap="none" spc="0" normalizeH="0" baseline="0" noProof="0" dirty="0">
                        <a:ln>
                          <a:noFill/>
                        </a:ln>
                        <a:solidFill>
                          <a:srgbClr val="000000"/>
                        </a:solidFill>
                        <a:effectLst/>
                        <a:uLnTx/>
                        <a:uFillTx/>
                        <a:latin typeface="Montserrat" panose="00000500000000000000" pitchFamily="2" charset="0"/>
                        <a:ea typeface="+mn-ea"/>
                        <a:cs typeface="+mn-cs"/>
                      </a:endParaRP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700" b="0" i="0" u="none" strike="noStrike">
                          <a:solidFill>
                            <a:srgbClr val="000000"/>
                          </a:solidFill>
                          <a:effectLst/>
                          <a:latin typeface="Montserrat" panose="00000500000000000000" pitchFamily="2" charset="0"/>
                        </a:rPr>
                        <a:t>95%</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50862912"/>
                  </a:ext>
                </a:extLst>
              </a:tr>
              <a:tr h="120062">
                <a:tc>
                  <a:txBody>
                    <a:bodyPr/>
                    <a:lstStyle/>
                    <a:p>
                      <a:pPr algn="ctr" rtl="0" fontAlgn="ctr">
                        <a:buNone/>
                      </a:pPr>
                      <a:r>
                        <a:rPr lang="en-GB" sz="700" b="1" i="0" u="none" strike="noStrike">
                          <a:solidFill>
                            <a:srgbClr val="000000"/>
                          </a:solidFill>
                          <a:effectLst/>
                          <a:latin typeface="Montserrat" panose="00000500000000000000" pitchFamily="2" charset="0"/>
                        </a:rPr>
                        <a:t>Observation 5</a:t>
                      </a:r>
                    </a:p>
                  </a:txBody>
                  <a:tcPr marL="9525" marR="9525" marT="9525" marB="0" anchor="ctr">
                    <a:lnL w="12700" cap="flat" cmpd="sng" algn="ctr">
                      <a:no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a:ln>
                            <a:noFill/>
                          </a:ln>
                          <a:solidFill>
                            <a:srgbClr val="000000"/>
                          </a:solidFill>
                          <a:effectLst/>
                          <a:uLnTx/>
                          <a:uFillTx/>
                          <a:latin typeface="Montserrat" panose="00000500000000000000" pitchFamily="2" charset="0"/>
                          <a:ea typeface="+mn-ea"/>
                          <a:cs typeface="+mn-cs"/>
                        </a:rPr>
                        <a:t>17 June 2027</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a:ln>
                            <a:noFill/>
                          </a:ln>
                          <a:solidFill>
                            <a:srgbClr val="000000"/>
                          </a:solidFill>
                          <a:effectLst/>
                          <a:uLnTx/>
                          <a:uFillTx/>
                          <a:latin typeface="Montserrat" panose="00000500000000000000" pitchFamily="2" charset="0"/>
                          <a:ea typeface="+mn-ea"/>
                          <a:cs typeface="+mn-cs"/>
                        </a:rPr>
                        <a:t>24 June 2027</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55934" rtl="0" eaLnBrk="1" fontAlgn="ctr"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srgbClr val="000000"/>
                          </a:solidFill>
                          <a:effectLst/>
                          <a:uLnTx/>
                          <a:uFillTx/>
                          <a:latin typeface="Montserrat" panose="00000500000000000000" pitchFamily="2" charset="0"/>
                          <a:ea typeface="+mn-ea"/>
                          <a:cs typeface="+mn-cs"/>
                        </a:rPr>
                        <a:t>50%</a:t>
                      </a:r>
                      <a:endParaRPr kumimoji="0" lang="en-GB" sz="700" b="0" i="0" u="none" strike="noStrike" kern="1200" cap="none" spc="0" normalizeH="0" baseline="0" noProof="0" dirty="0">
                        <a:ln>
                          <a:noFill/>
                        </a:ln>
                        <a:solidFill>
                          <a:srgbClr val="000000"/>
                        </a:solidFill>
                        <a:effectLst/>
                        <a:uLnTx/>
                        <a:uFillTx/>
                        <a:latin typeface="Montserrat" panose="00000500000000000000" pitchFamily="2" charset="0"/>
                        <a:ea typeface="+mn-ea"/>
                        <a:cs typeface="+mn-cs"/>
                      </a:endParaRP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700" b="0" i="0" u="none" strike="noStrike">
                          <a:solidFill>
                            <a:srgbClr val="000000"/>
                          </a:solidFill>
                          <a:effectLst/>
                          <a:latin typeface="Montserrat" panose="00000500000000000000" pitchFamily="2" charset="0"/>
                        </a:rPr>
                        <a:t>95%</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1904753"/>
                  </a:ext>
                </a:extLst>
              </a:tr>
              <a:tr h="120062">
                <a:tc>
                  <a:txBody>
                    <a:bodyPr/>
                    <a:lstStyle/>
                    <a:p>
                      <a:pPr algn="ctr" rtl="0" fontAlgn="ctr">
                        <a:buNone/>
                      </a:pPr>
                      <a:r>
                        <a:rPr lang="en-GB" sz="700" b="1" i="0" u="none" strike="noStrike">
                          <a:solidFill>
                            <a:srgbClr val="000000"/>
                          </a:solidFill>
                          <a:effectLst/>
                          <a:latin typeface="Montserrat" panose="00000500000000000000" pitchFamily="2" charset="0"/>
                        </a:rPr>
                        <a:t>Observation 6</a:t>
                      </a:r>
                    </a:p>
                  </a:txBody>
                  <a:tcPr marL="9525" marR="9525" marT="9525" marB="0" anchor="ctr">
                    <a:lnL w="12700" cap="flat" cmpd="sng" algn="ctr">
                      <a:no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a:ln>
                            <a:noFill/>
                          </a:ln>
                          <a:solidFill>
                            <a:srgbClr val="000000"/>
                          </a:solidFill>
                          <a:effectLst/>
                          <a:uLnTx/>
                          <a:uFillTx/>
                          <a:latin typeface="Montserrat" panose="00000500000000000000" pitchFamily="2" charset="0"/>
                          <a:ea typeface="+mn-ea"/>
                          <a:cs typeface="+mn-cs"/>
                        </a:rPr>
                        <a:t>17 September 2027</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a:ln>
                            <a:noFill/>
                          </a:ln>
                          <a:solidFill>
                            <a:srgbClr val="000000"/>
                          </a:solidFill>
                          <a:effectLst/>
                          <a:uLnTx/>
                          <a:uFillTx/>
                          <a:latin typeface="Montserrat" panose="00000500000000000000" pitchFamily="2" charset="0"/>
                          <a:ea typeface="+mn-ea"/>
                          <a:cs typeface="+mn-cs"/>
                        </a:rPr>
                        <a:t>24 September 2027</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55934" rtl="0" eaLnBrk="1" fontAlgn="ctr"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srgbClr val="000000"/>
                          </a:solidFill>
                          <a:effectLst/>
                          <a:uLnTx/>
                          <a:uFillTx/>
                          <a:latin typeface="Montserrat" panose="00000500000000000000" pitchFamily="2" charset="0"/>
                          <a:ea typeface="+mn-ea"/>
                          <a:cs typeface="+mn-cs"/>
                        </a:rPr>
                        <a:t>50%</a:t>
                      </a:r>
                      <a:endParaRPr kumimoji="0" lang="en-GB" sz="700" b="0" i="0" u="none" strike="noStrike" kern="1200" cap="none" spc="0" normalizeH="0" baseline="0" noProof="0" dirty="0">
                        <a:ln>
                          <a:noFill/>
                        </a:ln>
                        <a:solidFill>
                          <a:srgbClr val="000000"/>
                        </a:solidFill>
                        <a:effectLst/>
                        <a:uLnTx/>
                        <a:uFillTx/>
                        <a:latin typeface="Montserrat" panose="00000500000000000000" pitchFamily="2" charset="0"/>
                        <a:ea typeface="+mn-ea"/>
                        <a:cs typeface="+mn-cs"/>
                      </a:endParaRP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700" b="0" i="0" u="none" strike="noStrike" dirty="0">
                          <a:solidFill>
                            <a:srgbClr val="000000"/>
                          </a:solidFill>
                          <a:effectLst/>
                          <a:latin typeface="Montserrat" panose="00000500000000000000" pitchFamily="2" charset="0"/>
                        </a:rPr>
                        <a:t>95%</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87250180"/>
                  </a:ext>
                </a:extLst>
              </a:tr>
              <a:tr h="120062">
                <a:tc>
                  <a:txBody>
                    <a:bodyPr/>
                    <a:lstStyle/>
                    <a:p>
                      <a:pPr algn="ctr" rtl="0" fontAlgn="ctr">
                        <a:buNone/>
                      </a:pPr>
                      <a:r>
                        <a:rPr lang="en-GB" sz="700" b="1" i="0" u="none" strike="noStrike">
                          <a:solidFill>
                            <a:srgbClr val="000000"/>
                          </a:solidFill>
                          <a:effectLst/>
                          <a:latin typeface="Montserrat" panose="00000500000000000000" pitchFamily="2" charset="0"/>
                        </a:rPr>
                        <a:t>Observation 7</a:t>
                      </a:r>
                    </a:p>
                  </a:txBody>
                  <a:tcPr marL="9525" marR="9525" marT="9525" marB="0" anchor="ctr">
                    <a:lnL w="12700" cap="flat" cmpd="sng" algn="ctr">
                      <a:no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dirty="0">
                          <a:ln>
                            <a:noFill/>
                          </a:ln>
                          <a:solidFill>
                            <a:srgbClr val="000000"/>
                          </a:solidFill>
                          <a:effectLst/>
                          <a:uLnTx/>
                          <a:uFillTx/>
                          <a:latin typeface="Montserrat" panose="00000500000000000000" pitchFamily="2" charset="0"/>
                          <a:ea typeface="+mn-ea"/>
                          <a:cs typeface="+mn-cs"/>
                        </a:rPr>
                        <a:t>17 December 2027</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a:ln>
                            <a:noFill/>
                          </a:ln>
                          <a:solidFill>
                            <a:srgbClr val="000000"/>
                          </a:solidFill>
                          <a:effectLst/>
                          <a:uLnTx/>
                          <a:uFillTx/>
                          <a:latin typeface="Montserrat" panose="00000500000000000000" pitchFamily="2" charset="0"/>
                          <a:ea typeface="+mn-ea"/>
                          <a:cs typeface="+mn-cs"/>
                        </a:rPr>
                        <a:t>24 December 2027</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55934" rtl="0" eaLnBrk="1" fontAlgn="ctr"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srgbClr val="000000"/>
                          </a:solidFill>
                          <a:effectLst/>
                          <a:uLnTx/>
                          <a:uFillTx/>
                          <a:latin typeface="Montserrat" panose="00000500000000000000" pitchFamily="2" charset="0"/>
                          <a:ea typeface="+mn-ea"/>
                          <a:cs typeface="+mn-cs"/>
                        </a:rPr>
                        <a:t>50%</a:t>
                      </a:r>
                      <a:endParaRPr kumimoji="0" lang="en-GB" sz="700" b="0" i="0" u="none" strike="noStrike" kern="1200" cap="none" spc="0" normalizeH="0" baseline="0" noProof="0" dirty="0">
                        <a:ln>
                          <a:noFill/>
                        </a:ln>
                        <a:solidFill>
                          <a:srgbClr val="000000"/>
                        </a:solidFill>
                        <a:effectLst/>
                        <a:uLnTx/>
                        <a:uFillTx/>
                        <a:latin typeface="Montserrat" panose="00000500000000000000" pitchFamily="2" charset="0"/>
                        <a:ea typeface="+mn-ea"/>
                        <a:cs typeface="+mn-cs"/>
                      </a:endParaRP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700" b="0" i="0" u="none" strike="noStrike" dirty="0">
                          <a:solidFill>
                            <a:srgbClr val="000000"/>
                          </a:solidFill>
                          <a:effectLst/>
                          <a:latin typeface="Montserrat" panose="00000500000000000000" pitchFamily="2" charset="0"/>
                        </a:rPr>
                        <a:t>95%</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19439104"/>
                  </a:ext>
                </a:extLst>
              </a:tr>
              <a:tr h="120062">
                <a:tc>
                  <a:txBody>
                    <a:bodyPr/>
                    <a:lstStyle/>
                    <a:p>
                      <a:pPr algn="ctr" rtl="0" fontAlgn="ctr">
                        <a:buNone/>
                      </a:pPr>
                      <a:r>
                        <a:rPr lang="en-GB" sz="700" b="1" i="0" u="none" strike="noStrike" dirty="0">
                          <a:solidFill>
                            <a:srgbClr val="000000"/>
                          </a:solidFill>
                          <a:effectLst/>
                          <a:latin typeface="Montserrat" panose="00000500000000000000" pitchFamily="2" charset="0"/>
                        </a:rPr>
                        <a:t>Observation 8</a:t>
                      </a:r>
                    </a:p>
                  </a:txBody>
                  <a:tcPr marL="9525" marR="9525" marT="9525" marB="0" anchor="ctr">
                    <a:lnL w="12700" cap="flat" cmpd="sng" algn="ctr">
                      <a:no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a:ln>
                            <a:noFill/>
                          </a:ln>
                          <a:solidFill>
                            <a:srgbClr val="000000"/>
                          </a:solidFill>
                          <a:effectLst/>
                          <a:uLnTx/>
                          <a:uFillTx/>
                          <a:latin typeface="Montserrat" panose="00000500000000000000" pitchFamily="2" charset="0"/>
                          <a:ea typeface="+mn-ea"/>
                          <a:cs typeface="+mn-cs"/>
                        </a:rPr>
                        <a:t>17 March 2028</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a:ln>
                            <a:noFill/>
                          </a:ln>
                          <a:solidFill>
                            <a:srgbClr val="000000"/>
                          </a:solidFill>
                          <a:effectLst/>
                          <a:uLnTx/>
                          <a:uFillTx/>
                          <a:latin typeface="Montserrat" panose="00000500000000000000" pitchFamily="2" charset="0"/>
                          <a:ea typeface="+mn-ea"/>
                          <a:cs typeface="+mn-cs"/>
                        </a:rPr>
                        <a:t>24 March 2028</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55934" rtl="0" eaLnBrk="1" fontAlgn="ctr"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srgbClr val="000000"/>
                          </a:solidFill>
                          <a:effectLst/>
                          <a:uLnTx/>
                          <a:uFillTx/>
                          <a:latin typeface="Montserrat" panose="00000500000000000000" pitchFamily="2" charset="0"/>
                          <a:ea typeface="+mn-ea"/>
                          <a:cs typeface="+mn-cs"/>
                        </a:rPr>
                        <a:t>50%</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700" b="0" i="0" u="none" strike="noStrike" dirty="0">
                          <a:solidFill>
                            <a:srgbClr val="000000"/>
                          </a:solidFill>
                          <a:effectLst/>
                          <a:latin typeface="Montserrat" panose="00000500000000000000" pitchFamily="2" charset="0"/>
                        </a:rPr>
                        <a:t>95%</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5736755"/>
                  </a:ext>
                </a:extLst>
              </a:tr>
              <a:tr h="120062">
                <a:tc>
                  <a:txBody>
                    <a:bodyPr/>
                    <a:lstStyle/>
                    <a:p>
                      <a:pPr algn="ctr" rtl="0" fontAlgn="ctr">
                        <a:buNone/>
                      </a:pPr>
                      <a:r>
                        <a:rPr lang="en-GB" sz="700" b="1" i="0" u="none" strike="noStrike">
                          <a:solidFill>
                            <a:srgbClr val="000000"/>
                          </a:solidFill>
                          <a:effectLst/>
                          <a:latin typeface="Montserrat" panose="00000500000000000000" pitchFamily="2" charset="0"/>
                        </a:rPr>
                        <a:t>Observation 9</a:t>
                      </a:r>
                    </a:p>
                  </a:txBody>
                  <a:tcPr marL="9525" marR="9525" marT="9525" marB="0" anchor="ctr">
                    <a:lnL w="12700" cap="flat" cmpd="sng" algn="ctr">
                      <a:no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a:ln>
                            <a:noFill/>
                          </a:ln>
                          <a:solidFill>
                            <a:srgbClr val="000000"/>
                          </a:solidFill>
                          <a:effectLst/>
                          <a:uLnTx/>
                          <a:uFillTx/>
                          <a:latin typeface="Montserrat" panose="00000500000000000000" pitchFamily="2" charset="0"/>
                          <a:ea typeface="+mn-ea"/>
                          <a:cs typeface="+mn-cs"/>
                        </a:rPr>
                        <a:t>20 June 2028</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a:ln>
                            <a:noFill/>
                          </a:ln>
                          <a:solidFill>
                            <a:srgbClr val="000000"/>
                          </a:solidFill>
                          <a:effectLst/>
                          <a:uLnTx/>
                          <a:uFillTx/>
                          <a:latin typeface="Montserrat" panose="00000500000000000000" pitchFamily="2" charset="0"/>
                          <a:ea typeface="+mn-ea"/>
                          <a:cs typeface="+mn-cs"/>
                        </a:rPr>
                        <a:t>26 June 2028</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55934" rtl="0" eaLnBrk="1" fontAlgn="ctr"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srgbClr val="000000"/>
                          </a:solidFill>
                          <a:effectLst/>
                          <a:uLnTx/>
                          <a:uFillTx/>
                          <a:latin typeface="Montserrat" panose="00000500000000000000" pitchFamily="2" charset="0"/>
                          <a:ea typeface="+mn-ea"/>
                          <a:cs typeface="+mn-cs"/>
                        </a:rPr>
                        <a:t>50%</a:t>
                      </a:r>
                      <a:endParaRPr kumimoji="0" lang="en-GB" sz="700" b="0" i="0" u="none" strike="noStrike" kern="1200" cap="none" spc="0" normalizeH="0" baseline="0" noProof="0" dirty="0">
                        <a:ln>
                          <a:noFill/>
                        </a:ln>
                        <a:solidFill>
                          <a:srgbClr val="000000"/>
                        </a:solidFill>
                        <a:effectLst/>
                        <a:uLnTx/>
                        <a:uFillTx/>
                        <a:latin typeface="Montserrat" panose="00000500000000000000" pitchFamily="2" charset="0"/>
                        <a:ea typeface="+mn-ea"/>
                        <a:cs typeface="+mn-cs"/>
                      </a:endParaRP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700" b="0" i="0" u="none" strike="noStrike" dirty="0">
                          <a:solidFill>
                            <a:srgbClr val="000000"/>
                          </a:solidFill>
                          <a:effectLst/>
                          <a:latin typeface="Montserrat" panose="00000500000000000000" pitchFamily="2" charset="0"/>
                        </a:rPr>
                        <a:t>95%</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0236247"/>
                  </a:ext>
                </a:extLst>
              </a:tr>
              <a:tr h="120062">
                <a:tc>
                  <a:txBody>
                    <a:bodyPr/>
                    <a:lstStyle/>
                    <a:p>
                      <a:pPr algn="ctr" rtl="0" fontAlgn="ctr">
                        <a:buNone/>
                      </a:pPr>
                      <a:r>
                        <a:rPr lang="en-GB" sz="700" b="1" i="0" u="none" strike="noStrike">
                          <a:solidFill>
                            <a:srgbClr val="000000"/>
                          </a:solidFill>
                          <a:effectLst/>
                          <a:latin typeface="Montserrat" panose="00000500000000000000" pitchFamily="2" charset="0"/>
                        </a:rPr>
                        <a:t>Observation 10</a:t>
                      </a:r>
                    </a:p>
                  </a:txBody>
                  <a:tcPr marL="9525" marR="9525" marT="9525" marB="0" anchor="ctr">
                    <a:lnL w="12700" cap="flat" cmpd="sng" algn="ctr">
                      <a:no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a:ln>
                            <a:noFill/>
                          </a:ln>
                          <a:solidFill>
                            <a:srgbClr val="000000"/>
                          </a:solidFill>
                          <a:effectLst/>
                          <a:uLnTx/>
                          <a:uFillTx/>
                          <a:latin typeface="Montserrat" panose="00000500000000000000" pitchFamily="2" charset="0"/>
                          <a:ea typeface="+mn-ea"/>
                          <a:cs typeface="+mn-cs"/>
                        </a:rPr>
                        <a:t>18 September 2028</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a:ln>
                            <a:noFill/>
                          </a:ln>
                          <a:solidFill>
                            <a:srgbClr val="000000"/>
                          </a:solidFill>
                          <a:effectLst/>
                          <a:uLnTx/>
                          <a:uFillTx/>
                          <a:latin typeface="Montserrat" panose="00000500000000000000" pitchFamily="2" charset="0"/>
                          <a:ea typeface="+mn-ea"/>
                          <a:cs typeface="+mn-cs"/>
                        </a:rPr>
                        <a:t>25 September 2028</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55934" rtl="0" eaLnBrk="1" fontAlgn="ctr"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srgbClr val="000000"/>
                          </a:solidFill>
                          <a:effectLst/>
                          <a:uLnTx/>
                          <a:uFillTx/>
                          <a:latin typeface="Montserrat" panose="00000500000000000000" pitchFamily="2" charset="0"/>
                          <a:ea typeface="+mn-ea"/>
                          <a:cs typeface="+mn-cs"/>
                        </a:rPr>
                        <a:t>50%</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700" b="0" i="0" u="none" strike="noStrike" dirty="0">
                          <a:solidFill>
                            <a:srgbClr val="000000"/>
                          </a:solidFill>
                          <a:effectLst/>
                          <a:latin typeface="Montserrat" panose="00000500000000000000" pitchFamily="2" charset="0"/>
                        </a:rPr>
                        <a:t>95%</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45433084"/>
                  </a:ext>
                </a:extLst>
              </a:tr>
              <a:tr h="120062">
                <a:tc>
                  <a:txBody>
                    <a:bodyPr/>
                    <a:lstStyle/>
                    <a:p>
                      <a:pPr algn="ctr" rtl="0" fontAlgn="ctr">
                        <a:buNone/>
                      </a:pPr>
                      <a:r>
                        <a:rPr lang="en-GB" sz="700" b="1" i="0" u="none" strike="noStrike" dirty="0">
                          <a:solidFill>
                            <a:srgbClr val="000000"/>
                          </a:solidFill>
                          <a:effectLst/>
                          <a:latin typeface="Montserrat" panose="00000500000000000000" pitchFamily="2" charset="0"/>
                        </a:rPr>
                        <a:t>Observation 11</a:t>
                      </a:r>
                    </a:p>
                  </a:txBody>
                  <a:tcPr marL="9525" marR="9525" marT="9525" marB="0" anchor="ctr">
                    <a:lnL w="12700" cap="flat" cmpd="sng" algn="ctr">
                      <a:no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dirty="0">
                          <a:ln>
                            <a:noFill/>
                          </a:ln>
                          <a:solidFill>
                            <a:srgbClr val="000000"/>
                          </a:solidFill>
                          <a:effectLst/>
                          <a:uLnTx/>
                          <a:uFillTx/>
                          <a:latin typeface="Montserrat" panose="00000500000000000000" pitchFamily="2" charset="0"/>
                          <a:ea typeface="+mn-ea"/>
                          <a:cs typeface="+mn-cs"/>
                        </a:rPr>
                        <a:t>18 December 2028</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a:ln>
                            <a:noFill/>
                          </a:ln>
                          <a:solidFill>
                            <a:srgbClr val="000000"/>
                          </a:solidFill>
                          <a:effectLst/>
                          <a:uLnTx/>
                          <a:uFillTx/>
                          <a:latin typeface="Montserrat" panose="00000500000000000000" pitchFamily="2" charset="0"/>
                          <a:ea typeface="+mn-ea"/>
                          <a:cs typeface="+mn-cs"/>
                        </a:rPr>
                        <a:t>27 December 2028</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55934" rtl="0" eaLnBrk="1" fontAlgn="ctr"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srgbClr val="000000"/>
                          </a:solidFill>
                          <a:effectLst/>
                          <a:uLnTx/>
                          <a:uFillTx/>
                          <a:latin typeface="Montserrat" panose="00000500000000000000" pitchFamily="2" charset="0"/>
                          <a:ea typeface="+mn-ea"/>
                          <a:cs typeface="+mn-cs"/>
                        </a:rPr>
                        <a:t>50%</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700" b="0" i="0" u="none" strike="noStrike" dirty="0">
                          <a:solidFill>
                            <a:srgbClr val="000000"/>
                          </a:solidFill>
                          <a:effectLst/>
                          <a:latin typeface="Montserrat" panose="00000500000000000000" pitchFamily="2" charset="0"/>
                        </a:rPr>
                        <a:t>95%</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1386941"/>
                  </a:ext>
                </a:extLst>
              </a:tr>
              <a:tr h="120062">
                <a:tc>
                  <a:txBody>
                    <a:bodyPr/>
                    <a:lstStyle/>
                    <a:p>
                      <a:pPr marL="0" marR="0" lvl="0" indent="0" algn="ctr" defTabSz="755934" rtl="0" eaLnBrk="1" fontAlgn="ctr" latinLnBrk="0" hangingPunct="1">
                        <a:lnSpc>
                          <a:spcPct val="100000"/>
                        </a:lnSpc>
                        <a:spcBef>
                          <a:spcPts val="0"/>
                        </a:spcBef>
                        <a:spcAft>
                          <a:spcPts val="0"/>
                        </a:spcAft>
                        <a:buClrTx/>
                        <a:buSzTx/>
                        <a:buFontTx/>
                        <a:buNone/>
                        <a:tabLst/>
                        <a:defRPr/>
                      </a:pPr>
                      <a:r>
                        <a:rPr lang="en-GB" sz="700" b="1" i="0" u="none" strike="noStrike" dirty="0">
                          <a:solidFill>
                            <a:srgbClr val="000000"/>
                          </a:solidFill>
                          <a:effectLst/>
                          <a:latin typeface="Montserrat" panose="00000500000000000000" pitchFamily="2" charset="0"/>
                        </a:rPr>
                        <a:t>Observation 12</a:t>
                      </a:r>
                    </a:p>
                  </a:txBody>
                  <a:tcPr marL="9525" marR="9525" marT="9525" marB="0" anchor="ctr">
                    <a:lnL w="12700" cap="flat" cmpd="sng" algn="ctr">
                      <a:no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a:ln>
                            <a:noFill/>
                          </a:ln>
                          <a:solidFill>
                            <a:srgbClr val="000000"/>
                          </a:solidFill>
                          <a:effectLst/>
                          <a:uLnTx/>
                          <a:uFillTx/>
                          <a:latin typeface="Montserrat" panose="00000500000000000000" pitchFamily="2" charset="0"/>
                          <a:ea typeface="+mn-ea"/>
                          <a:cs typeface="+mn-cs"/>
                        </a:rPr>
                        <a:t>19 March 2029</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a:ln>
                            <a:noFill/>
                          </a:ln>
                          <a:solidFill>
                            <a:srgbClr val="000000"/>
                          </a:solidFill>
                          <a:effectLst/>
                          <a:uLnTx/>
                          <a:uFillTx/>
                          <a:latin typeface="Montserrat" panose="00000500000000000000" pitchFamily="2" charset="0"/>
                          <a:ea typeface="+mn-ea"/>
                          <a:cs typeface="+mn-cs"/>
                        </a:rPr>
                        <a:t>26 March 2029</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55934" rtl="0" eaLnBrk="1" fontAlgn="ctr"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srgbClr val="000000"/>
                          </a:solidFill>
                          <a:effectLst/>
                          <a:uLnTx/>
                          <a:uFillTx/>
                          <a:latin typeface="Montserrat" panose="00000500000000000000" pitchFamily="2" charset="0"/>
                          <a:ea typeface="+mn-ea"/>
                          <a:cs typeface="+mn-cs"/>
                        </a:rPr>
                        <a:t>50%</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700" b="0" i="0" u="none" strike="noStrike" dirty="0">
                          <a:solidFill>
                            <a:srgbClr val="000000"/>
                          </a:solidFill>
                          <a:effectLst/>
                          <a:latin typeface="Montserrat" panose="00000500000000000000" pitchFamily="2" charset="0"/>
                        </a:rPr>
                        <a:t>95%</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4887397"/>
                  </a:ext>
                </a:extLst>
              </a:tr>
              <a:tr h="120062">
                <a:tc>
                  <a:txBody>
                    <a:bodyPr/>
                    <a:lstStyle/>
                    <a:p>
                      <a:pPr marL="0" marR="0" lvl="0" indent="0" algn="ctr" defTabSz="755934" rtl="0" eaLnBrk="1" fontAlgn="ctr" latinLnBrk="0" hangingPunct="1">
                        <a:lnSpc>
                          <a:spcPct val="100000"/>
                        </a:lnSpc>
                        <a:spcBef>
                          <a:spcPts val="0"/>
                        </a:spcBef>
                        <a:spcAft>
                          <a:spcPts val="0"/>
                        </a:spcAft>
                        <a:buClrTx/>
                        <a:buSzTx/>
                        <a:buFontTx/>
                        <a:buNone/>
                        <a:tabLst/>
                        <a:defRPr/>
                      </a:pPr>
                      <a:r>
                        <a:rPr lang="en-GB" sz="700" b="1" i="0" u="none" strike="noStrike" dirty="0">
                          <a:solidFill>
                            <a:srgbClr val="000000"/>
                          </a:solidFill>
                          <a:effectLst/>
                          <a:latin typeface="Montserrat" panose="00000500000000000000" pitchFamily="2" charset="0"/>
                        </a:rPr>
                        <a:t>Observation 13</a:t>
                      </a:r>
                    </a:p>
                  </a:txBody>
                  <a:tcPr marL="9525" marR="9525" marT="9525" marB="0" anchor="ctr">
                    <a:lnL w="12700" cap="flat" cmpd="sng" algn="ctr">
                      <a:no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a:ln>
                            <a:noFill/>
                          </a:ln>
                          <a:solidFill>
                            <a:srgbClr val="000000"/>
                          </a:solidFill>
                          <a:effectLst/>
                          <a:uLnTx/>
                          <a:uFillTx/>
                          <a:latin typeface="Montserrat" panose="00000500000000000000" pitchFamily="2" charset="0"/>
                          <a:ea typeface="+mn-ea"/>
                          <a:cs typeface="+mn-cs"/>
                        </a:rPr>
                        <a:t>18 June 2029</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a:ln>
                            <a:noFill/>
                          </a:ln>
                          <a:solidFill>
                            <a:srgbClr val="000000"/>
                          </a:solidFill>
                          <a:effectLst/>
                          <a:uLnTx/>
                          <a:uFillTx/>
                          <a:latin typeface="Montserrat" panose="00000500000000000000" pitchFamily="2" charset="0"/>
                          <a:ea typeface="+mn-ea"/>
                          <a:cs typeface="+mn-cs"/>
                        </a:rPr>
                        <a:t>25 June 2029</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55934" rtl="0" eaLnBrk="1" fontAlgn="ctr"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srgbClr val="000000"/>
                          </a:solidFill>
                          <a:effectLst/>
                          <a:uLnTx/>
                          <a:uFillTx/>
                          <a:latin typeface="Montserrat" panose="00000500000000000000" pitchFamily="2" charset="0"/>
                          <a:ea typeface="+mn-ea"/>
                          <a:cs typeface="+mn-cs"/>
                        </a:rPr>
                        <a:t>50%</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700" b="0" i="0" u="none" strike="noStrike" dirty="0">
                          <a:solidFill>
                            <a:srgbClr val="000000"/>
                          </a:solidFill>
                          <a:effectLst/>
                          <a:latin typeface="Montserrat" panose="00000500000000000000" pitchFamily="2" charset="0"/>
                        </a:rPr>
                        <a:t>95%</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33949154"/>
                  </a:ext>
                </a:extLst>
              </a:tr>
              <a:tr h="120062">
                <a:tc>
                  <a:txBody>
                    <a:bodyPr/>
                    <a:lstStyle/>
                    <a:p>
                      <a:pPr marL="0" marR="0" lvl="0" indent="0" algn="ctr" defTabSz="755934" rtl="0" eaLnBrk="1" fontAlgn="ctr" latinLnBrk="0" hangingPunct="1">
                        <a:lnSpc>
                          <a:spcPct val="100000"/>
                        </a:lnSpc>
                        <a:spcBef>
                          <a:spcPts val="0"/>
                        </a:spcBef>
                        <a:spcAft>
                          <a:spcPts val="0"/>
                        </a:spcAft>
                        <a:buClrTx/>
                        <a:buSzTx/>
                        <a:buFontTx/>
                        <a:buNone/>
                        <a:tabLst/>
                        <a:defRPr/>
                      </a:pPr>
                      <a:r>
                        <a:rPr lang="en-GB" sz="700" b="1" i="0" u="none" strike="noStrike" dirty="0">
                          <a:solidFill>
                            <a:srgbClr val="000000"/>
                          </a:solidFill>
                          <a:effectLst/>
                          <a:latin typeface="Montserrat" panose="00000500000000000000" pitchFamily="2" charset="0"/>
                        </a:rPr>
                        <a:t>Observation 14</a:t>
                      </a:r>
                    </a:p>
                  </a:txBody>
                  <a:tcPr marL="9525" marR="9525" marT="9525" marB="0" anchor="ctr">
                    <a:lnL w="12700" cap="flat" cmpd="sng" algn="ctr">
                      <a:no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dirty="0">
                          <a:ln>
                            <a:noFill/>
                          </a:ln>
                          <a:solidFill>
                            <a:srgbClr val="000000"/>
                          </a:solidFill>
                          <a:effectLst/>
                          <a:uLnTx/>
                          <a:uFillTx/>
                          <a:latin typeface="Montserrat" panose="00000500000000000000" pitchFamily="2" charset="0"/>
                          <a:ea typeface="+mn-ea"/>
                          <a:cs typeface="+mn-cs"/>
                        </a:rPr>
                        <a:t>17 September 2029</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a:ln>
                            <a:noFill/>
                          </a:ln>
                          <a:solidFill>
                            <a:srgbClr val="000000"/>
                          </a:solidFill>
                          <a:effectLst/>
                          <a:uLnTx/>
                          <a:uFillTx/>
                          <a:latin typeface="Montserrat" panose="00000500000000000000" pitchFamily="2" charset="0"/>
                          <a:ea typeface="+mn-ea"/>
                          <a:cs typeface="+mn-cs"/>
                        </a:rPr>
                        <a:t>24 September 2029</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55934" rtl="0" eaLnBrk="1" fontAlgn="ctr"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srgbClr val="000000"/>
                          </a:solidFill>
                          <a:effectLst/>
                          <a:uLnTx/>
                          <a:uFillTx/>
                          <a:latin typeface="Montserrat" panose="00000500000000000000" pitchFamily="2" charset="0"/>
                          <a:ea typeface="+mn-ea"/>
                          <a:cs typeface="+mn-cs"/>
                        </a:rPr>
                        <a:t>50%</a:t>
                      </a:r>
                      <a:endParaRPr kumimoji="0" lang="en-GB" sz="700" b="0" i="0" u="none" strike="noStrike" kern="1200" cap="none" spc="0" normalizeH="0" baseline="0" noProof="0" dirty="0">
                        <a:ln>
                          <a:noFill/>
                        </a:ln>
                        <a:solidFill>
                          <a:srgbClr val="000000"/>
                        </a:solidFill>
                        <a:effectLst/>
                        <a:uLnTx/>
                        <a:uFillTx/>
                        <a:latin typeface="Montserrat" panose="00000500000000000000" pitchFamily="2" charset="0"/>
                        <a:ea typeface="+mn-ea"/>
                        <a:cs typeface="+mn-cs"/>
                      </a:endParaRP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700" b="0" i="0" u="none" strike="noStrike" dirty="0">
                          <a:solidFill>
                            <a:srgbClr val="000000"/>
                          </a:solidFill>
                          <a:effectLst/>
                          <a:latin typeface="Montserrat" panose="00000500000000000000" pitchFamily="2" charset="0"/>
                        </a:rPr>
                        <a:t>95%</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83111105"/>
                  </a:ext>
                </a:extLst>
              </a:tr>
              <a:tr h="120062">
                <a:tc>
                  <a:txBody>
                    <a:bodyPr/>
                    <a:lstStyle/>
                    <a:p>
                      <a:pPr marL="0" marR="0" lvl="0" indent="0" algn="ctr" defTabSz="755934" rtl="0" eaLnBrk="1" fontAlgn="ctr" latinLnBrk="0" hangingPunct="1">
                        <a:lnSpc>
                          <a:spcPct val="100000"/>
                        </a:lnSpc>
                        <a:spcBef>
                          <a:spcPts val="0"/>
                        </a:spcBef>
                        <a:spcAft>
                          <a:spcPts val="0"/>
                        </a:spcAft>
                        <a:buClrTx/>
                        <a:buSzTx/>
                        <a:buFontTx/>
                        <a:buNone/>
                        <a:tabLst/>
                        <a:defRPr/>
                      </a:pPr>
                      <a:r>
                        <a:rPr lang="en-GB" sz="700" b="1" i="0" u="none" strike="noStrike" dirty="0">
                          <a:solidFill>
                            <a:srgbClr val="000000"/>
                          </a:solidFill>
                          <a:effectLst/>
                          <a:latin typeface="Montserrat" panose="00000500000000000000" pitchFamily="2" charset="0"/>
                        </a:rPr>
                        <a:t>Observation 15</a:t>
                      </a:r>
                    </a:p>
                  </a:txBody>
                  <a:tcPr marL="9525" marR="9525" marT="9525" marB="0" anchor="ctr">
                    <a:lnL w="12700" cap="flat" cmpd="sng" algn="ctr">
                      <a:no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a:ln>
                            <a:noFill/>
                          </a:ln>
                          <a:solidFill>
                            <a:srgbClr val="000000"/>
                          </a:solidFill>
                          <a:effectLst/>
                          <a:uLnTx/>
                          <a:uFillTx/>
                          <a:latin typeface="Montserrat" panose="00000500000000000000" pitchFamily="2" charset="0"/>
                          <a:ea typeface="+mn-ea"/>
                          <a:cs typeface="+mn-cs"/>
                        </a:rPr>
                        <a:t>17 December 2029</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a:ln>
                            <a:noFill/>
                          </a:ln>
                          <a:solidFill>
                            <a:srgbClr val="000000"/>
                          </a:solidFill>
                          <a:effectLst/>
                          <a:uLnTx/>
                          <a:uFillTx/>
                          <a:latin typeface="Montserrat" panose="00000500000000000000" pitchFamily="2" charset="0"/>
                          <a:ea typeface="+mn-ea"/>
                          <a:cs typeface="+mn-cs"/>
                        </a:rPr>
                        <a:t>24 December 2029</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55934" rtl="0" eaLnBrk="1" fontAlgn="ctr"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srgbClr val="000000"/>
                          </a:solidFill>
                          <a:effectLst/>
                          <a:uLnTx/>
                          <a:uFillTx/>
                          <a:latin typeface="Montserrat" panose="00000500000000000000" pitchFamily="2" charset="0"/>
                          <a:ea typeface="+mn-ea"/>
                          <a:cs typeface="+mn-cs"/>
                        </a:rPr>
                        <a:t>50%</a:t>
                      </a:r>
                      <a:endParaRPr kumimoji="0" lang="en-GB" sz="700" b="0" i="0" u="none" strike="noStrike" kern="1200" cap="none" spc="0" normalizeH="0" baseline="0" noProof="0" dirty="0">
                        <a:ln>
                          <a:noFill/>
                        </a:ln>
                        <a:solidFill>
                          <a:srgbClr val="000000"/>
                        </a:solidFill>
                        <a:effectLst/>
                        <a:uLnTx/>
                        <a:uFillTx/>
                        <a:latin typeface="Montserrat" panose="00000500000000000000" pitchFamily="2" charset="0"/>
                        <a:ea typeface="+mn-ea"/>
                        <a:cs typeface="+mn-cs"/>
                      </a:endParaRP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700" b="0" i="0" u="none" strike="noStrike" dirty="0">
                          <a:solidFill>
                            <a:srgbClr val="000000"/>
                          </a:solidFill>
                          <a:effectLst/>
                          <a:latin typeface="Montserrat" panose="00000500000000000000" pitchFamily="2" charset="0"/>
                        </a:rPr>
                        <a:t>95%</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52795"/>
                  </a:ext>
                </a:extLst>
              </a:tr>
              <a:tr h="120062">
                <a:tc>
                  <a:txBody>
                    <a:bodyPr/>
                    <a:lstStyle/>
                    <a:p>
                      <a:pPr marL="0" marR="0" lvl="0" indent="0" algn="ctr" defTabSz="755934" rtl="0" eaLnBrk="1" fontAlgn="ctr" latinLnBrk="0" hangingPunct="1">
                        <a:lnSpc>
                          <a:spcPct val="100000"/>
                        </a:lnSpc>
                        <a:spcBef>
                          <a:spcPts val="0"/>
                        </a:spcBef>
                        <a:spcAft>
                          <a:spcPts val="0"/>
                        </a:spcAft>
                        <a:buClrTx/>
                        <a:buSzTx/>
                        <a:buFontTx/>
                        <a:buNone/>
                        <a:tabLst/>
                        <a:defRPr/>
                      </a:pPr>
                      <a:r>
                        <a:rPr lang="en-GB" sz="700" b="1" i="0" u="none" strike="noStrike" dirty="0">
                          <a:solidFill>
                            <a:srgbClr val="000000"/>
                          </a:solidFill>
                          <a:effectLst/>
                          <a:latin typeface="Montserrat" panose="00000500000000000000" pitchFamily="2" charset="0"/>
                        </a:rPr>
                        <a:t>Observation 16</a:t>
                      </a:r>
                    </a:p>
                  </a:txBody>
                  <a:tcPr marL="9525" marR="9525" marT="9525" marB="0" anchor="ctr">
                    <a:lnL w="12700" cap="flat" cmpd="sng" algn="ctr">
                      <a:no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a:ln>
                            <a:noFill/>
                          </a:ln>
                          <a:solidFill>
                            <a:srgbClr val="000000"/>
                          </a:solidFill>
                          <a:effectLst/>
                          <a:uLnTx/>
                          <a:uFillTx/>
                          <a:latin typeface="Montserrat" panose="00000500000000000000" pitchFamily="2" charset="0"/>
                          <a:ea typeface="+mn-ea"/>
                          <a:cs typeface="+mn-cs"/>
                        </a:rPr>
                        <a:t>18 March 2030</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a:ln>
                            <a:noFill/>
                          </a:ln>
                          <a:solidFill>
                            <a:srgbClr val="000000"/>
                          </a:solidFill>
                          <a:effectLst/>
                          <a:uLnTx/>
                          <a:uFillTx/>
                          <a:latin typeface="Montserrat" panose="00000500000000000000" pitchFamily="2" charset="0"/>
                          <a:ea typeface="+mn-ea"/>
                          <a:cs typeface="+mn-cs"/>
                        </a:rPr>
                        <a:t>25 March 2030</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55934" rtl="0" eaLnBrk="1" fontAlgn="ctr"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srgbClr val="000000"/>
                          </a:solidFill>
                          <a:effectLst/>
                          <a:uLnTx/>
                          <a:uFillTx/>
                          <a:latin typeface="Montserrat" panose="00000500000000000000" pitchFamily="2" charset="0"/>
                          <a:ea typeface="+mn-ea"/>
                          <a:cs typeface="+mn-cs"/>
                        </a:rPr>
                        <a:t>50%</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700" b="0" i="0" u="none" strike="noStrike" dirty="0">
                          <a:solidFill>
                            <a:srgbClr val="000000"/>
                          </a:solidFill>
                          <a:effectLst/>
                          <a:latin typeface="Montserrat" panose="00000500000000000000" pitchFamily="2" charset="0"/>
                        </a:rPr>
                        <a:t>95%</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9641967"/>
                  </a:ext>
                </a:extLst>
              </a:tr>
              <a:tr h="120062">
                <a:tc>
                  <a:txBody>
                    <a:bodyPr/>
                    <a:lstStyle/>
                    <a:p>
                      <a:pPr marL="0" marR="0" lvl="0" indent="0" algn="ctr" defTabSz="755934" rtl="0" eaLnBrk="1" fontAlgn="ctr" latinLnBrk="0" hangingPunct="1">
                        <a:lnSpc>
                          <a:spcPct val="100000"/>
                        </a:lnSpc>
                        <a:spcBef>
                          <a:spcPts val="0"/>
                        </a:spcBef>
                        <a:spcAft>
                          <a:spcPts val="0"/>
                        </a:spcAft>
                        <a:buClrTx/>
                        <a:buSzTx/>
                        <a:buFontTx/>
                        <a:buNone/>
                        <a:tabLst/>
                        <a:defRPr/>
                      </a:pPr>
                      <a:r>
                        <a:rPr lang="en-GB" sz="700" b="1" i="0" u="none" strike="noStrike" dirty="0">
                          <a:solidFill>
                            <a:srgbClr val="000000"/>
                          </a:solidFill>
                          <a:effectLst/>
                          <a:latin typeface="Montserrat" panose="00000500000000000000" pitchFamily="2" charset="0"/>
                        </a:rPr>
                        <a:t>Observation 17</a:t>
                      </a:r>
                    </a:p>
                  </a:txBody>
                  <a:tcPr marL="9525" marR="9525" marT="9525" marB="0" anchor="ctr">
                    <a:lnL w="12700" cap="flat" cmpd="sng" algn="ctr">
                      <a:no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a:ln>
                            <a:noFill/>
                          </a:ln>
                          <a:solidFill>
                            <a:srgbClr val="000000"/>
                          </a:solidFill>
                          <a:effectLst/>
                          <a:uLnTx/>
                          <a:uFillTx/>
                          <a:latin typeface="Montserrat" panose="00000500000000000000" pitchFamily="2" charset="0"/>
                          <a:ea typeface="+mn-ea"/>
                          <a:cs typeface="+mn-cs"/>
                        </a:rPr>
                        <a:t>17 June 2030</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a:ln>
                            <a:noFill/>
                          </a:ln>
                          <a:solidFill>
                            <a:srgbClr val="000000"/>
                          </a:solidFill>
                          <a:effectLst/>
                          <a:uLnTx/>
                          <a:uFillTx/>
                          <a:latin typeface="Montserrat" panose="00000500000000000000" pitchFamily="2" charset="0"/>
                          <a:ea typeface="+mn-ea"/>
                          <a:cs typeface="+mn-cs"/>
                        </a:rPr>
                        <a:t>24 June 2030</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55934" rtl="0" eaLnBrk="1" fontAlgn="ctr"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a:ln>
                            <a:noFill/>
                          </a:ln>
                          <a:solidFill>
                            <a:srgbClr val="000000"/>
                          </a:solidFill>
                          <a:effectLst/>
                          <a:uLnTx/>
                          <a:uFillTx/>
                          <a:latin typeface="Montserrat" panose="00000500000000000000" pitchFamily="2" charset="0"/>
                          <a:ea typeface="+mn-ea"/>
                          <a:cs typeface="+mn-cs"/>
                        </a:rPr>
                        <a:t>50%</a:t>
                      </a:r>
                      <a:endParaRPr kumimoji="0" lang="en-GB" sz="700" b="0" i="0" u="none" strike="noStrike" kern="1200" cap="none" spc="0" normalizeH="0" baseline="0" noProof="0" dirty="0">
                        <a:ln>
                          <a:noFill/>
                        </a:ln>
                        <a:solidFill>
                          <a:srgbClr val="000000"/>
                        </a:solidFill>
                        <a:effectLst/>
                        <a:uLnTx/>
                        <a:uFillTx/>
                        <a:latin typeface="Montserrat" panose="00000500000000000000" pitchFamily="2" charset="0"/>
                        <a:ea typeface="+mn-ea"/>
                        <a:cs typeface="+mn-cs"/>
                      </a:endParaRP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700" b="0" i="0" u="none" strike="noStrike" dirty="0">
                          <a:solidFill>
                            <a:srgbClr val="000000"/>
                          </a:solidFill>
                          <a:effectLst/>
                          <a:latin typeface="Montserrat" panose="00000500000000000000" pitchFamily="2" charset="0"/>
                        </a:rPr>
                        <a:t>95%</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8827234"/>
                  </a:ext>
                </a:extLst>
              </a:tr>
              <a:tr h="120062">
                <a:tc>
                  <a:txBody>
                    <a:bodyPr/>
                    <a:lstStyle/>
                    <a:p>
                      <a:pPr marL="0" marR="0" lvl="0" indent="0" algn="ctr" defTabSz="755934" rtl="0" eaLnBrk="1" fontAlgn="ctr" latinLnBrk="0" hangingPunct="1">
                        <a:lnSpc>
                          <a:spcPct val="100000"/>
                        </a:lnSpc>
                        <a:spcBef>
                          <a:spcPts val="0"/>
                        </a:spcBef>
                        <a:spcAft>
                          <a:spcPts val="0"/>
                        </a:spcAft>
                        <a:buClrTx/>
                        <a:buSzTx/>
                        <a:buFontTx/>
                        <a:buNone/>
                        <a:tabLst/>
                        <a:defRPr/>
                      </a:pPr>
                      <a:r>
                        <a:rPr lang="en-GB" sz="700" b="1" i="0" u="none" strike="noStrike" dirty="0">
                          <a:solidFill>
                            <a:srgbClr val="000000"/>
                          </a:solidFill>
                          <a:effectLst/>
                          <a:latin typeface="Montserrat" panose="00000500000000000000" pitchFamily="2" charset="0"/>
                        </a:rPr>
                        <a:t>Observation 18</a:t>
                      </a:r>
                    </a:p>
                  </a:txBody>
                  <a:tcPr marL="9525" marR="9525" marT="9525" marB="0" anchor="ctr">
                    <a:lnL w="12700" cap="flat" cmpd="sng" algn="ctr">
                      <a:no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dirty="0">
                          <a:ln>
                            <a:noFill/>
                          </a:ln>
                          <a:solidFill>
                            <a:srgbClr val="000000"/>
                          </a:solidFill>
                          <a:effectLst/>
                          <a:uLnTx/>
                          <a:uFillTx/>
                          <a:latin typeface="Montserrat" panose="00000500000000000000" pitchFamily="2" charset="0"/>
                          <a:ea typeface="+mn-ea"/>
                          <a:cs typeface="+mn-cs"/>
                        </a:rPr>
                        <a:t>17 September 2030</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a:ln>
                            <a:noFill/>
                          </a:ln>
                          <a:solidFill>
                            <a:srgbClr val="000000"/>
                          </a:solidFill>
                          <a:effectLst/>
                          <a:uLnTx/>
                          <a:uFillTx/>
                          <a:latin typeface="Montserrat" panose="00000500000000000000" pitchFamily="2" charset="0"/>
                          <a:ea typeface="+mn-ea"/>
                          <a:cs typeface="+mn-cs"/>
                        </a:rPr>
                        <a:t>24 September 2030</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55934" rtl="0" eaLnBrk="1" fontAlgn="ctr"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srgbClr val="000000"/>
                          </a:solidFill>
                          <a:effectLst/>
                          <a:uLnTx/>
                          <a:uFillTx/>
                          <a:latin typeface="Montserrat" panose="00000500000000000000" pitchFamily="2" charset="0"/>
                          <a:ea typeface="+mn-ea"/>
                          <a:cs typeface="+mn-cs"/>
                        </a:rPr>
                        <a:t>50%</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700" b="0" i="0" u="none" strike="noStrike" dirty="0">
                          <a:solidFill>
                            <a:srgbClr val="000000"/>
                          </a:solidFill>
                          <a:effectLst/>
                          <a:latin typeface="Montserrat" panose="00000500000000000000" pitchFamily="2" charset="0"/>
                        </a:rPr>
                        <a:t>95%</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56186949"/>
                  </a:ext>
                </a:extLst>
              </a:tr>
              <a:tr h="120062">
                <a:tc>
                  <a:txBody>
                    <a:bodyPr/>
                    <a:lstStyle/>
                    <a:p>
                      <a:pPr marL="0" marR="0" lvl="0" indent="0" algn="ctr" defTabSz="755934" rtl="0" eaLnBrk="1" fontAlgn="ctr" latinLnBrk="0" hangingPunct="1">
                        <a:lnSpc>
                          <a:spcPct val="100000"/>
                        </a:lnSpc>
                        <a:spcBef>
                          <a:spcPts val="0"/>
                        </a:spcBef>
                        <a:spcAft>
                          <a:spcPts val="0"/>
                        </a:spcAft>
                        <a:buClrTx/>
                        <a:buSzTx/>
                        <a:buFontTx/>
                        <a:buNone/>
                        <a:tabLst/>
                        <a:defRPr/>
                      </a:pPr>
                      <a:r>
                        <a:rPr lang="en-GB" sz="700" b="1" i="0" u="none" strike="noStrike" dirty="0">
                          <a:solidFill>
                            <a:srgbClr val="000000"/>
                          </a:solidFill>
                          <a:effectLst/>
                          <a:latin typeface="Montserrat" panose="00000500000000000000" pitchFamily="2" charset="0"/>
                        </a:rPr>
                        <a:t>Observation 19</a:t>
                      </a:r>
                    </a:p>
                  </a:txBody>
                  <a:tcPr marL="9525" marR="9525" marT="9525" marB="0" anchor="ctr">
                    <a:lnL w="12700" cap="flat" cmpd="sng" algn="ctr">
                      <a:no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a:ln>
                            <a:noFill/>
                          </a:ln>
                          <a:solidFill>
                            <a:srgbClr val="000000"/>
                          </a:solidFill>
                          <a:effectLst/>
                          <a:uLnTx/>
                          <a:uFillTx/>
                          <a:latin typeface="Montserrat" panose="00000500000000000000" pitchFamily="2" charset="0"/>
                          <a:ea typeface="+mn-ea"/>
                          <a:cs typeface="+mn-cs"/>
                        </a:rPr>
                        <a:t>17 December 2030</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a:ln>
                            <a:noFill/>
                          </a:ln>
                          <a:solidFill>
                            <a:srgbClr val="000000"/>
                          </a:solidFill>
                          <a:effectLst/>
                          <a:uLnTx/>
                          <a:uFillTx/>
                          <a:latin typeface="Montserrat" panose="00000500000000000000" pitchFamily="2" charset="0"/>
                          <a:ea typeface="+mn-ea"/>
                          <a:cs typeface="+mn-cs"/>
                        </a:rPr>
                        <a:t>24 December 2030</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755934" rtl="0" eaLnBrk="1" fontAlgn="ctr"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srgbClr val="000000"/>
                          </a:solidFill>
                          <a:effectLst/>
                          <a:uLnTx/>
                          <a:uFillTx/>
                          <a:latin typeface="Montserrat" panose="00000500000000000000" pitchFamily="2" charset="0"/>
                          <a:ea typeface="+mn-ea"/>
                          <a:cs typeface="+mn-cs"/>
                        </a:rPr>
                        <a:t>50%</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700" b="0" i="0" u="none" strike="noStrike" dirty="0">
                          <a:solidFill>
                            <a:srgbClr val="000000"/>
                          </a:solidFill>
                          <a:effectLst/>
                          <a:latin typeface="Montserrat" panose="00000500000000000000" pitchFamily="2" charset="0"/>
                        </a:rPr>
                        <a:t>95%</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4880635"/>
                  </a:ext>
                </a:extLst>
              </a:tr>
              <a:tr h="120062">
                <a:tc>
                  <a:txBody>
                    <a:bodyPr/>
                    <a:lstStyle/>
                    <a:p>
                      <a:pPr algn="ctr" rtl="0" fontAlgn="ctr">
                        <a:buNone/>
                      </a:pPr>
                      <a:r>
                        <a:rPr lang="en-GB" sz="700" b="1" i="0" u="none" strike="noStrike">
                          <a:solidFill>
                            <a:srgbClr val="000000"/>
                          </a:solidFill>
                          <a:effectLst/>
                          <a:latin typeface="Montserrat" panose="00000500000000000000" pitchFamily="2" charset="0"/>
                        </a:rPr>
                        <a:t>Final Observation</a:t>
                      </a:r>
                    </a:p>
                  </a:txBody>
                  <a:tcPr marL="9525" marR="9525" marT="9525" marB="0" anchor="ctr">
                    <a:lnL w="12700" cap="flat" cmpd="sng" algn="ctr">
                      <a:no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a:ln>
                            <a:noFill/>
                          </a:ln>
                          <a:solidFill>
                            <a:srgbClr val="000000"/>
                          </a:solidFill>
                          <a:effectLst/>
                          <a:uLnTx/>
                          <a:uFillTx/>
                          <a:latin typeface="Montserrat" panose="00000500000000000000" pitchFamily="2" charset="0"/>
                          <a:ea typeface="+mn-ea"/>
                          <a:cs typeface="+mn-cs"/>
                        </a:rPr>
                        <a:t>17 March 2031</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kumimoji="0" lang="en-GB" sz="700" b="0" i="0" u="none" strike="noStrike" kern="1200" cap="none" spc="0" normalizeH="0" baseline="0" dirty="0">
                          <a:ln>
                            <a:noFill/>
                          </a:ln>
                          <a:solidFill>
                            <a:srgbClr val="000000"/>
                          </a:solidFill>
                          <a:effectLst/>
                          <a:uLnTx/>
                          <a:uFillTx/>
                          <a:latin typeface="Montserrat" panose="00000500000000000000" pitchFamily="2" charset="0"/>
                          <a:ea typeface="+mn-ea"/>
                          <a:cs typeface="+mn-cs"/>
                        </a:rPr>
                        <a:t>24 March 2031</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700" b="0" i="0" u="none" strike="noStrike" dirty="0">
                          <a:solidFill>
                            <a:srgbClr val="000000"/>
                          </a:solidFill>
                          <a:effectLst/>
                          <a:latin typeface="Montserrat" panose="00000500000000000000" pitchFamily="2" charset="0"/>
                        </a:rPr>
                        <a:t>50%</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700" b="0" i="0" u="none" strike="noStrike" dirty="0">
                          <a:solidFill>
                            <a:srgbClr val="000000"/>
                          </a:solidFill>
                          <a:effectLst/>
                          <a:latin typeface="Montserrat" panose="00000500000000000000" pitchFamily="2" charset="0"/>
                        </a:rPr>
                        <a:t>50% European Barrier</a:t>
                      </a:r>
                    </a:p>
                  </a:txBody>
                  <a:tcPr marL="9525" marR="9525" marT="9525" marB="0" anchor="ctr">
                    <a:lnL w="6350" cap="flat" cmpd="sng" algn="ctr">
                      <a:solidFill>
                        <a:srgbClr val="CDD9DB"/>
                      </a:solidFill>
                      <a:prstDash val="solid"/>
                      <a:round/>
                      <a:headEnd type="none" w="med" len="med"/>
                      <a:tailEnd type="none" w="med" len="med"/>
                    </a:lnL>
                    <a:lnR w="6350" cap="flat" cmpd="sng" algn="ctr">
                      <a:solidFill>
                        <a:srgbClr val="CDD9DB"/>
                      </a:solidFill>
                      <a:prstDash val="solid"/>
                      <a:round/>
                      <a:headEnd type="none" w="med" len="med"/>
                      <a:tailEnd type="none" w="med" len="med"/>
                    </a:lnR>
                    <a:lnT w="6350" cap="flat" cmpd="sng" algn="ctr">
                      <a:solidFill>
                        <a:srgbClr val="CDD9DB"/>
                      </a:solidFill>
                      <a:prstDash val="solid"/>
                      <a:round/>
                      <a:headEnd type="none" w="med" len="med"/>
                      <a:tailEnd type="none" w="med" len="med"/>
                    </a:lnT>
                    <a:lnB w="6350" cap="flat" cmpd="sng" algn="ctr">
                      <a:solidFill>
                        <a:srgbClr val="CDD9D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54895005"/>
                  </a:ext>
                </a:extLst>
              </a:tr>
            </a:tbl>
          </a:graphicData>
        </a:graphic>
      </p:graphicFrame>
    </p:spTree>
    <p:extLst>
      <p:ext uri="{BB962C8B-B14F-4D97-AF65-F5344CB8AC3E}">
        <p14:creationId xmlns:p14="http://schemas.microsoft.com/office/powerpoint/2010/main" val="3532759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014A301F-C36C-BD8E-4558-D90F238F5685}"/>
              </a:ext>
            </a:extLst>
          </p:cNvPr>
          <p:cNvSpPr txBox="1">
            <a:spLocks noGrp="1" noRot="1" noMove="1" noResize="1" noEditPoints="1" noAdjustHandles="1" noChangeArrowheads="1" noChangeShapeType="1"/>
          </p:cNvSpPr>
          <p:nvPr/>
        </p:nvSpPr>
        <p:spPr>
          <a:xfrm>
            <a:off x="242915" y="9514700"/>
            <a:ext cx="7151659" cy="553998"/>
          </a:xfrm>
          <a:prstGeom prst="rect">
            <a:avLst/>
          </a:prstGeom>
          <a:noFill/>
        </p:spPr>
        <p:txBody>
          <a:bodyPr wrap="square" rtlCol="0">
            <a:spAutoFit/>
          </a:bodyPr>
          <a:lstStyle/>
          <a:p>
            <a:pPr algn="just"/>
            <a:r>
              <a:rPr lang="en-GB" sz="750" b="1" dirty="0">
                <a:latin typeface="Montserrat" panose="00000500000000000000" pitchFamily="50" charset="0"/>
                <a:ea typeface="Roboto" panose="02000000000000000000" pitchFamily="2" charset="0"/>
                <a:cs typeface="Roboto" panose="02000000000000000000" pitchFamily="2" charset="0"/>
              </a:rPr>
              <a:t>Past performance is not a reliable indicator of future performance and should not be used to assess the future returns or risks </a:t>
            </a:r>
          </a:p>
          <a:p>
            <a:pPr algn="just"/>
            <a:endParaRPr lang="en-GB" sz="750" b="1" dirty="0">
              <a:latin typeface="Montserrat" panose="00000500000000000000" pitchFamily="50" charset="0"/>
              <a:ea typeface="Roboto" panose="02000000000000000000" pitchFamily="2" charset="0"/>
              <a:cs typeface="Roboto" panose="02000000000000000000" pitchFamily="2" charset="0"/>
            </a:endParaRPr>
          </a:p>
          <a:p>
            <a:pPr algn="just"/>
            <a:r>
              <a:rPr lang="en-GB" sz="750" b="1" dirty="0">
                <a:latin typeface="Montserrat" panose="00000500000000000000" pitchFamily="50" charset="0"/>
                <a:ea typeface="Roboto" panose="02000000000000000000" pitchFamily="2" charset="0"/>
                <a:cs typeface="Roboto" panose="02000000000000000000" pitchFamily="2" charset="0"/>
              </a:rPr>
              <a:t>Source</a:t>
            </a:r>
            <a:r>
              <a:rPr lang="en-GB" sz="750" dirty="0">
                <a:latin typeface="Montserrat" panose="00000500000000000000" pitchFamily="50" charset="0"/>
                <a:ea typeface="Roboto" panose="02000000000000000000" pitchFamily="2" charset="0"/>
                <a:cs typeface="Roboto" panose="02000000000000000000" pitchFamily="2" charset="0"/>
              </a:rPr>
              <a:t>: </a:t>
            </a:r>
            <a:r>
              <a:rPr lang="en-GB" sz="750" dirty="0">
                <a:latin typeface="Montserrat" panose="00000500000000000000" pitchFamily="2" charset="0"/>
              </a:rPr>
              <a:t>Bloomberg 10.03.2026, Data period: 09.03.2021 to 09.03.2026 - Assumptions shown are net of any initial fees or costs and describe the potential historic return that a client would have received based on the terms of this Product.</a:t>
            </a:r>
            <a:endParaRPr lang="en-GB" sz="750" dirty="0">
              <a:latin typeface="Montserrat" panose="00000500000000000000" pitchFamily="50" charset="0"/>
              <a:ea typeface="Roboto" panose="02000000000000000000" pitchFamily="2" charset="0"/>
              <a:cs typeface="Roboto" panose="02000000000000000000" pitchFamily="2" charset="0"/>
            </a:endParaRPr>
          </a:p>
        </p:txBody>
      </p:sp>
      <p:sp>
        <p:nvSpPr>
          <p:cNvPr id="10" name="TextBox 9">
            <a:extLst>
              <a:ext uri="{FF2B5EF4-FFF2-40B4-BE49-F238E27FC236}">
                <a16:creationId xmlns:a16="http://schemas.microsoft.com/office/drawing/2014/main" id="{28B64240-33E3-5D22-0899-6CB6FB6EBA30}"/>
              </a:ext>
            </a:extLst>
          </p:cNvPr>
          <p:cNvSpPr txBox="1">
            <a:spLocks noGrp="1" noRot="1" noMove="1" noResize="1" noEditPoints="1" noAdjustHandles="1" noChangeArrowheads="1" noChangeShapeType="1"/>
          </p:cNvSpPr>
          <p:nvPr/>
        </p:nvSpPr>
        <p:spPr>
          <a:xfrm>
            <a:off x="138428" y="10053352"/>
            <a:ext cx="7265294" cy="415498"/>
          </a:xfrm>
          <a:prstGeom prst="rect">
            <a:avLst/>
          </a:prstGeom>
          <a:noFill/>
        </p:spPr>
        <p:txBody>
          <a:bodyPr wrap="square" rtlCol="0">
            <a:spAutoFit/>
          </a:bodyPr>
          <a:lstStyle/>
          <a:p>
            <a:pPr algn="just">
              <a:buClr>
                <a:srgbClr val="007FB9"/>
              </a:buClr>
              <a:buSzPct val="120000"/>
            </a:pPr>
            <a:r>
              <a:rPr lang="en-GB" sz="700" dirty="0">
                <a:latin typeface="Montserrat" panose="00000500000000000000" pitchFamily="2" charset="0"/>
              </a:rPr>
              <a:t>IDAD Limited is Authorised and Regulated by the Financial Conduct Authority FCA FRN 740499. IDAD Africa (Pty) Ltd is an Authorised Financial Services Provider with FSP no: 50937. No part of this publication may be reproduced, copied or distributed without the prior permission in writing of IDAD. All investors must seek advice from a suitably authorised financial adviser and investment must be made via an authorised counterparty.</a:t>
            </a:r>
            <a:endParaRPr lang="en-US" sz="700" dirty="0">
              <a:latin typeface="Montserrat" panose="00000500000000000000" pitchFamily="2" charset="0"/>
            </a:endParaRPr>
          </a:p>
        </p:txBody>
      </p:sp>
      <p:sp>
        <p:nvSpPr>
          <p:cNvPr id="12" name="Rectangle 11">
            <a:extLst>
              <a:ext uri="{FF2B5EF4-FFF2-40B4-BE49-F238E27FC236}">
                <a16:creationId xmlns:a16="http://schemas.microsoft.com/office/drawing/2014/main" id="{0ADE461A-A7ED-DEBF-286D-FC420BB6940D}"/>
              </a:ext>
            </a:extLst>
          </p:cNvPr>
          <p:cNvSpPr>
            <a:spLocks noGrp="1" noRot="1" noMove="1" noResize="1" noEditPoints="1" noAdjustHandles="1" noChangeArrowheads="1" noChangeShapeType="1"/>
          </p:cNvSpPr>
          <p:nvPr/>
        </p:nvSpPr>
        <p:spPr>
          <a:xfrm>
            <a:off x="-1" y="10499715"/>
            <a:ext cx="7559675" cy="192288"/>
          </a:xfrm>
          <a:prstGeom prst="rect">
            <a:avLst/>
          </a:prstGeom>
          <a:solidFill>
            <a:srgbClr val="353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69D4A38B-B0C5-FDE4-D405-D695D692B519}"/>
              </a:ext>
            </a:extLst>
          </p:cNvPr>
          <p:cNvSpPr txBox="1"/>
          <p:nvPr/>
        </p:nvSpPr>
        <p:spPr>
          <a:xfrm>
            <a:off x="266570" y="10409349"/>
            <a:ext cx="1295400" cy="358664"/>
          </a:xfrm>
          <a:prstGeom prst="rect">
            <a:avLst/>
          </a:prstGeom>
          <a:noFill/>
        </p:spPr>
        <p:txBody>
          <a:bodyPr wrap="square" rtlCol="0" anchor="ctr" anchorCtr="0">
            <a:noAutofit/>
          </a:bodyPr>
          <a:lstStyle/>
          <a:p>
            <a:r>
              <a:rPr lang="en-GB" sz="900" dirty="0">
                <a:solidFill>
                  <a:schemeClr val="bg1"/>
                </a:solidFill>
                <a:latin typeface="Montserrat" panose="00000500000000000000" pitchFamily="50" charset="0"/>
              </a:rPr>
              <a:t>www.idad.com</a:t>
            </a:r>
            <a:endParaRPr lang="en-US" sz="900" dirty="0">
              <a:solidFill>
                <a:schemeClr val="bg1"/>
              </a:solidFill>
              <a:latin typeface="Montserrat" panose="00000500000000000000" pitchFamily="50" charset="0"/>
            </a:endParaRPr>
          </a:p>
        </p:txBody>
      </p:sp>
      <p:sp>
        <p:nvSpPr>
          <p:cNvPr id="16" name="Rounded Rectangle 14">
            <a:extLst>
              <a:ext uri="{FF2B5EF4-FFF2-40B4-BE49-F238E27FC236}">
                <a16:creationId xmlns:a16="http://schemas.microsoft.com/office/drawing/2014/main" id="{97AF3B1B-8F99-5960-03ED-F8A58CE272D1}"/>
              </a:ext>
            </a:extLst>
          </p:cNvPr>
          <p:cNvSpPr>
            <a:spLocks noGrp="1" noRot="1" noMove="1" noResize="1" noEditPoints="1" noAdjustHandles="1" noChangeArrowheads="1" noChangeShapeType="1"/>
          </p:cNvSpPr>
          <p:nvPr/>
        </p:nvSpPr>
        <p:spPr>
          <a:xfrm>
            <a:off x="219171" y="1981874"/>
            <a:ext cx="7175404" cy="165575"/>
          </a:xfrm>
          <a:prstGeom prst="roundRect">
            <a:avLst>
              <a:gd name="adj" fmla="val 36577"/>
            </a:avLst>
          </a:prstGeom>
          <a:solidFill>
            <a:srgbClr val="007F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00" b="1" dirty="0" err="1">
                <a:solidFill>
                  <a:schemeClr val="bg1"/>
                </a:solidFill>
                <a:effectLst>
                  <a:outerShdw blurRad="38100" dist="38100" dir="2700000" algn="tl">
                    <a:srgbClr val="000000">
                      <a:alpha val="43137"/>
                    </a:srgbClr>
                  </a:outerShdw>
                </a:effectLst>
                <a:latin typeface="Montserrat" panose="00000500000000000000" pitchFamily="50" charset="0"/>
              </a:rPr>
              <a:t>Underlyings</a:t>
            </a:r>
            <a:endParaRPr lang="en-US" sz="900" b="1" dirty="0">
              <a:solidFill>
                <a:schemeClr val="bg1"/>
              </a:solidFill>
              <a:effectLst>
                <a:outerShdw blurRad="38100" dist="38100" dir="2700000" algn="tl">
                  <a:srgbClr val="000000">
                    <a:alpha val="43137"/>
                  </a:srgbClr>
                </a:outerShdw>
              </a:effectLst>
              <a:latin typeface="Montserrat" panose="00000500000000000000" pitchFamily="50" charset="0"/>
            </a:endParaRPr>
          </a:p>
        </p:txBody>
      </p:sp>
      <p:sp>
        <p:nvSpPr>
          <p:cNvPr id="14" name="TextBox 13">
            <a:extLst>
              <a:ext uri="{FF2B5EF4-FFF2-40B4-BE49-F238E27FC236}">
                <a16:creationId xmlns:a16="http://schemas.microsoft.com/office/drawing/2014/main" id="{B3A76940-88F0-829A-97C2-1C07E6F4D232}"/>
              </a:ext>
            </a:extLst>
          </p:cNvPr>
          <p:cNvSpPr txBox="1"/>
          <p:nvPr/>
        </p:nvSpPr>
        <p:spPr>
          <a:xfrm>
            <a:off x="4260850" y="2350212"/>
            <a:ext cx="2934885" cy="1676400"/>
          </a:xfrm>
          <a:prstGeom prst="rect">
            <a:avLst/>
          </a:prstGeom>
          <a:noFill/>
        </p:spPr>
        <p:txBody>
          <a:bodyPr wrap="square" rtlCol="0" anchor="ctr" anchorCtr="0">
            <a:noAutofit/>
          </a:bodyPr>
          <a:lstStyle/>
          <a:p>
            <a:r>
              <a:rPr lang="en-GB" sz="750" b="1" dirty="0">
                <a:latin typeface="Montserrat" panose="00000500000000000000" pitchFamily="2" charset="0"/>
              </a:rPr>
              <a:t>Apple Inc. </a:t>
            </a:r>
            <a:r>
              <a:rPr lang="en-GB" sz="750" dirty="0">
                <a:latin typeface="Montserrat" panose="00000500000000000000" pitchFamily="2" charset="0"/>
              </a:rPr>
              <a:t>designs, manufactures, and markets smartphones, personal computers, tablets, wearables and accessories, and sells a variety of related accessories. The Company also offers payment, digital content, cloud and advertising services. Apple Inc.'s customers are primarily in consumer, small &amp; mid-sized business, education, enterprise and government markets worldwide.</a:t>
            </a:r>
          </a:p>
        </p:txBody>
      </p:sp>
      <p:sp>
        <p:nvSpPr>
          <p:cNvPr id="15" name="TextBox 14">
            <a:extLst>
              <a:ext uri="{FF2B5EF4-FFF2-40B4-BE49-F238E27FC236}">
                <a16:creationId xmlns:a16="http://schemas.microsoft.com/office/drawing/2014/main" id="{574B7364-BD1F-8A7D-1F7D-328FB665FC97}"/>
              </a:ext>
            </a:extLst>
          </p:cNvPr>
          <p:cNvSpPr txBox="1"/>
          <p:nvPr/>
        </p:nvSpPr>
        <p:spPr>
          <a:xfrm>
            <a:off x="4260851" y="4081761"/>
            <a:ext cx="2934885" cy="1676400"/>
          </a:xfrm>
          <a:prstGeom prst="rect">
            <a:avLst/>
          </a:prstGeom>
          <a:noFill/>
        </p:spPr>
        <p:txBody>
          <a:bodyPr wrap="square" rtlCol="0" anchor="ctr" anchorCtr="0">
            <a:noAutofit/>
          </a:bodyPr>
          <a:lstStyle/>
          <a:p>
            <a:r>
              <a:rPr lang="en-GB" sz="750" b="1" dirty="0">
                <a:latin typeface="Montserrat" panose="00000500000000000000" pitchFamily="2" charset="0"/>
              </a:rPr>
              <a:t>Alphabet Inc. </a:t>
            </a:r>
            <a:r>
              <a:rPr lang="en-GB" sz="750" dirty="0">
                <a:latin typeface="Montserrat" panose="00000500000000000000" pitchFamily="2" charset="0"/>
              </a:rPr>
              <a:t>operates as a holding company. The Company, through its subsidiaries, provides web-based search, advertisements, maps, software applications, mobile operating systems, consumer content, enterprise solutions, commerce, and hardware products. </a:t>
            </a:r>
          </a:p>
        </p:txBody>
      </p:sp>
      <p:sp>
        <p:nvSpPr>
          <p:cNvPr id="17" name="TextBox 16">
            <a:extLst>
              <a:ext uri="{FF2B5EF4-FFF2-40B4-BE49-F238E27FC236}">
                <a16:creationId xmlns:a16="http://schemas.microsoft.com/office/drawing/2014/main" id="{EA2A2962-F4F2-AD0D-979D-D420513A52FA}"/>
              </a:ext>
            </a:extLst>
          </p:cNvPr>
          <p:cNvSpPr txBox="1"/>
          <p:nvPr/>
        </p:nvSpPr>
        <p:spPr>
          <a:xfrm>
            <a:off x="4260852" y="5892824"/>
            <a:ext cx="2934885" cy="1676400"/>
          </a:xfrm>
          <a:prstGeom prst="rect">
            <a:avLst/>
          </a:prstGeom>
          <a:noFill/>
        </p:spPr>
        <p:txBody>
          <a:bodyPr wrap="square" rtlCol="0" anchor="ctr" anchorCtr="0">
            <a:noAutofit/>
          </a:bodyPr>
          <a:lstStyle/>
          <a:p>
            <a:r>
              <a:rPr lang="en-GB" sz="750" b="1" dirty="0">
                <a:latin typeface="Montserrat" panose="00000500000000000000" pitchFamily="2" charset="0"/>
              </a:rPr>
              <a:t>Microsoft Corporation </a:t>
            </a:r>
            <a:r>
              <a:rPr lang="en-GB" sz="750" dirty="0">
                <a:latin typeface="Montserrat" panose="00000500000000000000" pitchFamily="2" charset="0"/>
              </a:rPr>
              <a:t>operates as a software company. The Company offers applications, extra cloud storage, and advanced security solutions. Microsoft serves customers worldwide. </a:t>
            </a:r>
          </a:p>
        </p:txBody>
      </p:sp>
      <p:sp>
        <p:nvSpPr>
          <p:cNvPr id="18" name="TextBox 17">
            <a:extLst>
              <a:ext uri="{FF2B5EF4-FFF2-40B4-BE49-F238E27FC236}">
                <a16:creationId xmlns:a16="http://schemas.microsoft.com/office/drawing/2014/main" id="{BB74AD1A-9CE6-A26D-C85E-597FC6945EF0}"/>
              </a:ext>
            </a:extLst>
          </p:cNvPr>
          <p:cNvSpPr txBox="1"/>
          <p:nvPr/>
        </p:nvSpPr>
        <p:spPr>
          <a:xfrm>
            <a:off x="4260853" y="7617102"/>
            <a:ext cx="2934885" cy="1628272"/>
          </a:xfrm>
          <a:prstGeom prst="rect">
            <a:avLst/>
          </a:prstGeom>
          <a:noFill/>
        </p:spPr>
        <p:txBody>
          <a:bodyPr wrap="square" rtlCol="0" anchor="ctr" anchorCtr="0">
            <a:noAutofit/>
          </a:bodyPr>
          <a:lstStyle/>
          <a:p>
            <a:r>
              <a:rPr lang="en-GB" sz="750" b="1" dirty="0">
                <a:latin typeface="Montserrat" panose="00000500000000000000" pitchFamily="2" charset="0"/>
              </a:rPr>
              <a:t>Meta Platforms, Inc</a:t>
            </a:r>
            <a:r>
              <a:rPr lang="en-GB" sz="750" dirty="0">
                <a:latin typeface="Montserrat" panose="00000500000000000000" pitchFamily="2" charset="0"/>
              </a:rPr>
              <a:t>. operates as a social technology company. The Company builds applications and technologies that help people connect, find communities, and grow businesses. Meta Platform is also involved in advertisements, augmented, and virtual reality. </a:t>
            </a:r>
          </a:p>
        </p:txBody>
      </p:sp>
      <p:graphicFrame>
        <p:nvGraphicFramePr>
          <p:cNvPr id="3" name="Chart 2">
            <a:extLst>
              <a:ext uri="{FF2B5EF4-FFF2-40B4-BE49-F238E27FC236}">
                <a16:creationId xmlns:a16="http://schemas.microsoft.com/office/drawing/2014/main" id="{5536304D-08F6-494C-8578-62CB4134C491}"/>
              </a:ext>
            </a:extLst>
          </p:cNvPr>
          <p:cNvGraphicFramePr>
            <a:graphicFrameLocks/>
          </p:cNvGraphicFramePr>
          <p:nvPr>
            <p:extLst>
              <p:ext uri="{D42A27DB-BD31-4B8C-83A1-F6EECF244321}">
                <p14:modId xmlns:p14="http://schemas.microsoft.com/office/powerpoint/2010/main" val="935476935"/>
              </p:ext>
            </p:extLst>
          </p:nvPr>
        </p:nvGraphicFramePr>
        <p:xfrm>
          <a:off x="192548" y="2402009"/>
          <a:ext cx="3943349" cy="16668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A6BA0305-1600-4087-8072-F4A1B961E300}"/>
              </a:ext>
            </a:extLst>
          </p:cNvPr>
          <p:cNvGraphicFramePr>
            <a:graphicFrameLocks/>
          </p:cNvGraphicFramePr>
          <p:nvPr>
            <p:extLst>
              <p:ext uri="{D42A27DB-BD31-4B8C-83A1-F6EECF244321}">
                <p14:modId xmlns:p14="http://schemas.microsoft.com/office/powerpoint/2010/main" val="1115026995"/>
              </p:ext>
            </p:extLst>
          </p:nvPr>
        </p:nvGraphicFramePr>
        <p:xfrm>
          <a:off x="192546" y="4178410"/>
          <a:ext cx="3943349" cy="1676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D7FA8DC7-2378-4D37-9629-2AFBFBFC60C7}"/>
              </a:ext>
            </a:extLst>
          </p:cNvPr>
          <p:cNvGraphicFramePr>
            <a:graphicFrameLocks/>
          </p:cNvGraphicFramePr>
          <p:nvPr>
            <p:extLst>
              <p:ext uri="{D42A27DB-BD31-4B8C-83A1-F6EECF244321}">
                <p14:modId xmlns:p14="http://schemas.microsoft.com/office/powerpoint/2010/main" val="286464772"/>
              </p:ext>
            </p:extLst>
          </p:nvPr>
        </p:nvGraphicFramePr>
        <p:xfrm>
          <a:off x="192547" y="5962569"/>
          <a:ext cx="3943349" cy="166687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C8AACFD7-4E6E-40EA-AD6C-4E5084324CF3}"/>
              </a:ext>
            </a:extLst>
          </p:cNvPr>
          <p:cNvGraphicFramePr>
            <a:graphicFrameLocks/>
          </p:cNvGraphicFramePr>
          <p:nvPr>
            <p:extLst>
              <p:ext uri="{D42A27DB-BD31-4B8C-83A1-F6EECF244321}">
                <p14:modId xmlns:p14="http://schemas.microsoft.com/office/powerpoint/2010/main" val="3752843412"/>
              </p:ext>
            </p:extLst>
          </p:nvPr>
        </p:nvGraphicFramePr>
        <p:xfrm>
          <a:off x="219170" y="7733079"/>
          <a:ext cx="3943349" cy="166687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708800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7A9A295-150A-124C-BAB1-1246690A682B}"/>
              </a:ext>
            </a:extLst>
          </p:cNvPr>
          <p:cNvSpPr txBox="1">
            <a:spLocks/>
          </p:cNvSpPr>
          <p:nvPr/>
        </p:nvSpPr>
        <p:spPr>
          <a:xfrm>
            <a:off x="225424" y="3170263"/>
            <a:ext cx="7185025" cy="3164969"/>
          </a:xfrm>
          <a:prstGeom prst="rect">
            <a:avLst/>
          </a:prstGeom>
          <a:noFill/>
        </p:spPr>
        <p:txBody>
          <a:bodyPr wrap="square" rtlCol="0">
            <a:spAutoFit/>
          </a:bodyPr>
          <a:lstStyle/>
          <a:p>
            <a:pPr>
              <a:buClr>
                <a:srgbClr val="007FB9"/>
              </a:buClr>
              <a:buSzPct val="120000"/>
            </a:pPr>
            <a:r>
              <a:rPr lang="en-GB" sz="900" b="1" dirty="0">
                <a:solidFill>
                  <a:srgbClr val="353633"/>
                </a:solidFill>
                <a:effectLst>
                  <a:outerShdw blurRad="38100" dist="38100" dir="2700000" algn="tl">
                    <a:srgbClr val="000000">
                      <a:alpha val="43137"/>
                    </a:srgbClr>
                  </a:outerShdw>
                </a:effectLst>
                <a:latin typeface="Montserrat" panose="00000500000000000000" pitchFamily="50" charset="0"/>
              </a:rPr>
              <a:t>Selling restrictions for securities</a:t>
            </a:r>
          </a:p>
          <a:p>
            <a:pPr>
              <a:buClr>
                <a:srgbClr val="007FB9"/>
              </a:buClr>
              <a:buSzPct val="120000"/>
            </a:pPr>
            <a:endParaRPr lang="en-GB" sz="900" dirty="0">
              <a:solidFill>
                <a:srgbClr val="353633"/>
              </a:solidFill>
              <a:latin typeface="Montserrat" panose="00000500000000000000" pitchFamily="50" charset="0"/>
              <a:ea typeface="Roboto" panose="02000000000000000000" pitchFamily="2" charset="0"/>
              <a:cs typeface="Roboto" panose="02000000000000000000" pitchFamily="2" charset="0"/>
            </a:endParaRPr>
          </a:p>
          <a:p>
            <a:pPr algn="just">
              <a:spcBef>
                <a:spcPts val="100"/>
              </a:spcBef>
              <a:buClr>
                <a:srgbClr val="007FB9"/>
              </a:buClr>
              <a:buSzPct val="120000"/>
            </a:pPr>
            <a:r>
              <a:rPr lang="en-GB" sz="750" dirty="0">
                <a:solidFill>
                  <a:srgbClr val="353633"/>
                </a:solidFill>
                <a:latin typeface="Montserrat" panose="00000500000000000000" pitchFamily="50" charset="0"/>
                <a:ea typeface="Roboto" panose="02000000000000000000" pitchFamily="2" charset="0"/>
                <a:cs typeface="Roboto" panose="02000000000000000000" pitchFamily="2" charset="0"/>
              </a:rPr>
              <a:t>The purchaser (“Purchaser”) of the securities (“Securities”) represents and agrees that the Securities shall not be offered, advertised, sold or otherwise transferred, either directly or indirectly to any person in violation of economic sanctions or wider restrictions applicable to either the Purchaser or the Issuer. The information contained herein does not constitute an offer or invitation to purchase securities (the “Securities”) by anyone in any jurisdiction in which such offer or invitation is not authorized or to any person to whom it is unlawful to make such offer or invitation. The distribution of this document and the offering or sale of the Securities may be prohibited or restricted by law in some jurisdictions. The Securities may not be publicly offered, sold or delivered within or from the jurisdiction of any country, except in accordance with the applicable laws and other legal provisions, and provided further that the Issuer does not incur any obligations. The Issuer has not undertaken any steps, nor will the Issuer undertake any steps, aimed at making the public offering of the Securities or their possession or the marketing of offering documents related to the Securities legal in such jurisdiction if this requires special measures to be taken.</a:t>
            </a:r>
          </a:p>
          <a:p>
            <a:pPr algn="just">
              <a:spcBef>
                <a:spcPts val="100"/>
              </a:spcBef>
              <a:buClr>
                <a:srgbClr val="007FB9"/>
              </a:buClr>
              <a:buSzPct val="120000"/>
            </a:pPr>
            <a:r>
              <a:rPr lang="en-GB" sz="750" dirty="0">
                <a:solidFill>
                  <a:srgbClr val="353633"/>
                </a:solidFill>
                <a:latin typeface="Montserrat" panose="00000500000000000000" pitchFamily="50" charset="0"/>
                <a:ea typeface="Roboto" panose="02000000000000000000" pitchFamily="2" charset="0"/>
                <a:cs typeface="Roboto" panose="02000000000000000000" pitchFamily="2" charset="0"/>
              </a:rPr>
              <a:t>UK Retail Restrictions: Not Intended for UK Retail</a:t>
            </a:r>
          </a:p>
          <a:p>
            <a:pPr algn="just">
              <a:spcBef>
                <a:spcPts val="100"/>
              </a:spcBef>
              <a:buClr>
                <a:srgbClr val="007FB9"/>
              </a:buClr>
              <a:buSzPct val="120000"/>
            </a:pPr>
            <a:r>
              <a:rPr lang="en-GB" sz="750" dirty="0">
                <a:solidFill>
                  <a:srgbClr val="353633"/>
                </a:solidFill>
                <a:latin typeface="Montserrat" panose="00000500000000000000" pitchFamily="50" charset="0"/>
                <a:ea typeface="Roboto" panose="02000000000000000000" pitchFamily="2" charset="0"/>
                <a:cs typeface="Roboto" panose="02000000000000000000" pitchFamily="2" charset="0"/>
              </a:rPr>
              <a:t>EEA: The requirements for a public offer in any member state of the European Economic Area (“EEA Member State”) are not fulfilled. Consequently, the securities may not be publicly offered in any of the EEA Member States except as explicitly provided under the prospectus exemptions of Directive 2003/71/EC (as amended by Directive 2010/73/EU, to the extent implemented in a relevant EEA Member State (“2010 Amending Directive”), the “EU Directive”) with respect to inter alia (</a:t>
            </a:r>
            <a:r>
              <a:rPr lang="en-GB" sz="750" dirty="0" err="1">
                <a:solidFill>
                  <a:srgbClr val="353633"/>
                </a:solidFill>
                <a:latin typeface="Montserrat" panose="00000500000000000000" pitchFamily="50" charset="0"/>
                <a:ea typeface="Roboto" panose="02000000000000000000" pitchFamily="2" charset="0"/>
                <a:cs typeface="Roboto" panose="02000000000000000000" pitchFamily="2" charset="0"/>
              </a:rPr>
              <a:t>i</a:t>
            </a:r>
            <a:r>
              <a:rPr lang="en-GB" sz="750" dirty="0">
                <a:solidFill>
                  <a:srgbClr val="353633"/>
                </a:solidFill>
                <a:latin typeface="Montserrat" panose="00000500000000000000" pitchFamily="50" charset="0"/>
                <a:ea typeface="Roboto" panose="02000000000000000000" pitchFamily="2" charset="0"/>
                <a:cs typeface="Roboto" panose="02000000000000000000" pitchFamily="2" charset="0"/>
              </a:rPr>
              <a:t>) an offer of securities addressed solely to qualified investors as defined in the EU Directive, and/or (ii) an offer of securities addressed to fewer than 100, or, if the EEA Member State has implemented the relevant provisions of the 2010 Amending Directive, 150 natural or legal persons per EEA Member State other than qualified investors, and/or (iii) an offer of securities addressed to investors who acquire securities for a total consideration of at least EUR 50,000, or, if the EEA Member State has implemented the relevant provisions of the 2010 Amending Directive, EUR 100,000, and/or (iv) an offer of securities whose denomination per unit amounts to at least EUR 50,000 or, if the Relevant Member State has implemented the relevant provisions of the 2010 Amending Directive, EUR 100,000.</a:t>
            </a:r>
          </a:p>
          <a:p>
            <a:pPr algn="just">
              <a:spcBef>
                <a:spcPts val="100"/>
              </a:spcBef>
              <a:buClr>
                <a:srgbClr val="007FB9"/>
              </a:buClr>
              <a:buSzPct val="120000"/>
            </a:pPr>
            <a:r>
              <a:rPr lang="en-GB" sz="750" dirty="0">
                <a:solidFill>
                  <a:srgbClr val="353633"/>
                </a:solidFill>
                <a:latin typeface="Montserrat" panose="00000500000000000000" pitchFamily="50" charset="0"/>
                <a:ea typeface="Roboto" panose="02000000000000000000" pitchFamily="2" charset="0"/>
                <a:cs typeface="Roboto" panose="02000000000000000000" pitchFamily="2" charset="0"/>
              </a:rPr>
              <a:t>United States of America: This document is not for distribution, directly or indirectly, in or into the United States of America (“United States”) or its possessions. This document is not an offer to sell securities, or the solicitation of any offer to buy securities, nor shall there be any offer of securities in the United States or in any jurisdiction in which such offer or sale would be unlawful. The Securities have not been and will not be registered under the U.S. Securities Act of 1933, as amended (“Securities Act”), and may not be offered or sold in the United States absent registration or exemption from registration under the Securities Act.</a:t>
            </a:r>
            <a:endParaRPr lang="en-US" sz="750" dirty="0">
              <a:solidFill>
                <a:srgbClr val="353633"/>
              </a:solidFill>
              <a:latin typeface="Montserrat" panose="00000500000000000000" pitchFamily="50" charset="0"/>
              <a:ea typeface="Roboto" panose="02000000000000000000" pitchFamily="2" charset="0"/>
              <a:cs typeface="Roboto" panose="02000000000000000000" pitchFamily="2" charset="0"/>
            </a:endParaRPr>
          </a:p>
        </p:txBody>
      </p:sp>
      <p:sp>
        <p:nvSpPr>
          <p:cNvPr id="14" name="Rounded Rectangle 2">
            <a:extLst>
              <a:ext uri="{FF2B5EF4-FFF2-40B4-BE49-F238E27FC236}">
                <a16:creationId xmlns:a16="http://schemas.microsoft.com/office/drawing/2014/main" id="{1A7FA6A8-5218-4E54-B83E-8D49B09AA5C3}"/>
              </a:ext>
            </a:extLst>
          </p:cNvPr>
          <p:cNvSpPr>
            <a:spLocks noGrp="1" noRot="1" noMove="1" noResize="1" noEditPoints="1" noAdjustHandles="1" noChangeArrowheads="1" noChangeShapeType="1"/>
          </p:cNvSpPr>
          <p:nvPr/>
        </p:nvSpPr>
        <p:spPr>
          <a:xfrm>
            <a:off x="215899" y="1981873"/>
            <a:ext cx="7185025" cy="1188389"/>
          </a:xfrm>
          <a:prstGeom prst="roundRect">
            <a:avLst>
              <a:gd name="adj" fmla="val 4031"/>
            </a:avLst>
          </a:prstGeom>
          <a:solidFill>
            <a:srgbClr val="007F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1000"/>
              </a:lnSpc>
            </a:pPr>
            <a:r>
              <a:rPr lang="en-GB" sz="900" b="1" dirty="0">
                <a:solidFill>
                  <a:schemeClr val="bg1"/>
                </a:solidFill>
                <a:effectLst>
                  <a:outerShdw blurRad="38100" dist="38100" dir="2700000" algn="tl">
                    <a:srgbClr val="000000">
                      <a:alpha val="43137"/>
                    </a:srgbClr>
                  </a:outerShdw>
                </a:effectLst>
                <a:latin typeface="Montserrat" panose="00000500000000000000" pitchFamily="50" charset="0"/>
              </a:rPr>
              <a:t>Placing trades</a:t>
            </a:r>
            <a:endParaRPr lang="en-US" sz="900" b="1" dirty="0">
              <a:solidFill>
                <a:schemeClr val="bg1"/>
              </a:solidFill>
              <a:effectLst>
                <a:outerShdw blurRad="38100" dist="38100" dir="2700000" algn="tl">
                  <a:srgbClr val="000000">
                    <a:alpha val="43137"/>
                  </a:srgbClr>
                </a:outerShdw>
              </a:effectLst>
              <a:latin typeface="Montserrat" panose="00000500000000000000" pitchFamily="50" charset="0"/>
            </a:endParaRPr>
          </a:p>
          <a:p>
            <a:pPr marL="171450" indent="-171450" algn="just">
              <a:lnSpc>
                <a:spcPts val="1000"/>
              </a:lnSpc>
              <a:buFont typeface="Wingdings" panose="05000000000000000000" pitchFamily="2" charset="2"/>
              <a:buChar char="§"/>
            </a:pPr>
            <a:r>
              <a:rPr lang="en-GB" sz="750" dirty="0">
                <a:solidFill>
                  <a:schemeClr val="bg1"/>
                </a:solidFill>
                <a:latin typeface="Montserrat" panose="00000500000000000000" pitchFamily="50" charset="0"/>
                <a:ea typeface="Roboto" panose="02000000000000000000" pitchFamily="2" charset="0"/>
                <a:cs typeface="Roboto" panose="02000000000000000000" pitchFamily="2" charset="0"/>
              </a:rPr>
              <a:t>Trade orders should be sent to orders@idad.com</a:t>
            </a:r>
          </a:p>
          <a:p>
            <a:pPr marL="171450" indent="-171450" algn="just">
              <a:lnSpc>
                <a:spcPts val="1000"/>
              </a:lnSpc>
              <a:buFont typeface="Wingdings" panose="05000000000000000000" pitchFamily="2" charset="2"/>
              <a:buChar char="§"/>
            </a:pPr>
            <a:r>
              <a:rPr lang="en-GB" sz="750" dirty="0">
                <a:solidFill>
                  <a:schemeClr val="bg1"/>
                </a:solidFill>
                <a:latin typeface="Montserrat" panose="00000500000000000000" pitchFamily="50" charset="0"/>
                <a:ea typeface="Roboto" panose="02000000000000000000" pitchFamily="2" charset="0"/>
                <a:cs typeface="Roboto" panose="02000000000000000000" pitchFamily="2" charset="0"/>
              </a:rPr>
              <a:t>All trades will be settled direct with IDAD’s Euroclear a/c 44382</a:t>
            </a:r>
          </a:p>
          <a:p>
            <a:pPr algn="just">
              <a:lnSpc>
                <a:spcPts val="1000"/>
              </a:lnSpc>
            </a:pPr>
            <a:endParaRPr lang="en-GB" sz="700" dirty="0">
              <a:solidFill>
                <a:schemeClr val="bg1"/>
              </a:solidFill>
              <a:latin typeface="Montserrat" panose="00000500000000000000" pitchFamily="50" charset="0"/>
              <a:ea typeface="Roboto" panose="02000000000000000000" pitchFamily="2" charset="0"/>
              <a:cs typeface="Roboto" panose="02000000000000000000" pitchFamily="2" charset="0"/>
            </a:endParaRPr>
          </a:p>
          <a:p>
            <a:pPr algn="just">
              <a:lnSpc>
                <a:spcPts val="1000"/>
              </a:lnSpc>
            </a:pPr>
            <a:r>
              <a:rPr lang="en-GB" sz="900" b="1" dirty="0">
                <a:solidFill>
                  <a:schemeClr val="bg1"/>
                </a:solidFill>
                <a:effectLst>
                  <a:outerShdw blurRad="38100" dist="38100" dir="2700000" algn="tl">
                    <a:srgbClr val="000000">
                      <a:alpha val="43137"/>
                    </a:srgbClr>
                  </a:outerShdw>
                </a:effectLst>
                <a:latin typeface="Montserrat" panose="00000500000000000000" pitchFamily="50" charset="0"/>
              </a:rPr>
              <a:t>Secondary market</a:t>
            </a:r>
            <a:endParaRPr lang="en-US" sz="900" b="1" dirty="0">
              <a:solidFill>
                <a:schemeClr val="bg1"/>
              </a:solidFill>
              <a:effectLst>
                <a:outerShdw blurRad="38100" dist="38100" dir="2700000" algn="tl">
                  <a:srgbClr val="000000">
                    <a:alpha val="43137"/>
                  </a:srgbClr>
                </a:outerShdw>
              </a:effectLst>
              <a:latin typeface="Montserrat" panose="00000500000000000000" pitchFamily="50" charset="0"/>
            </a:endParaRPr>
          </a:p>
          <a:p>
            <a:pPr algn="just">
              <a:lnSpc>
                <a:spcPts val="1000"/>
              </a:lnSpc>
            </a:pPr>
            <a:r>
              <a:rPr lang="en-GB" sz="750" dirty="0">
                <a:solidFill>
                  <a:schemeClr val="bg1"/>
                </a:solidFill>
                <a:latin typeface="Montserrat" panose="00000500000000000000" pitchFamily="50" charset="0"/>
                <a:ea typeface="Roboto" panose="02000000000000000000" pitchFamily="2" charset="0"/>
                <a:cs typeface="Roboto" panose="02000000000000000000" pitchFamily="2" charset="0"/>
              </a:rPr>
              <a:t>The Issuing bank will endeavour to provide quotes under normal market conditions for trading purposes upon request, subject to a Bid-Offer spread of 1%. On the secondary market, traded prices will include any accrued interest (“dirty prices”). Sale trades will settle 2 days after the trade date.</a:t>
            </a:r>
          </a:p>
          <a:p>
            <a:pPr algn="just">
              <a:lnSpc>
                <a:spcPts val="1000"/>
              </a:lnSpc>
            </a:pPr>
            <a:r>
              <a:rPr lang="en-GB" sz="750" dirty="0">
                <a:solidFill>
                  <a:schemeClr val="bg1"/>
                </a:solidFill>
                <a:latin typeface="Montserrat" panose="00000500000000000000" pitchFamily="50" charset="0"/>
                <a:ea typeface="Roboto" panose="02000000000000000000" pitchFamily="2" charset="0"/>
                <a:cs typeface="Roboto" panose="02000000000000000000" pitchFamily="2" charset="0"/>
              </a:rPr>
              <a:t>Trading details as above.</a:t>
            </a:r>
            <a:endParaRPr lang="en-US" sz="750" dirty="0">
              <a:solidFill>
                <a:schemeClr val="bg1"/>
              </a:solidFill>
              <a:latin typeface="Montserrat" panose="00000500000000000000" pitchFamily="50" charset="0"/>
              <a:ea typeface="Roboto" panose="02000000000000000000" pitchFamily="2" charset="0"/>
              <a:cs typeface="Roboto" panose="02000000000000000000" pitchFamily="2" charset="0"/>
            </a:endParaRPr>
          </a:p>
        </p:txBody>
      </p:sp>
      <p:sp>
        <p:nvSpPr>
          <p:cNvPr id="3" name="TextBox 2">
            <a:extLst>
              <a:ext uri="{FF2B5EF4-FFF2-40B4-BE49-F238E27FC236}">
                <a16:creationId xmlns:a16="http://schemas.microsoft.com/office/drawing/2014/main" id="{C169F366-FC6A-11C9-4F4B-C810354A1094}"/>
              </a:ext>
            </a:extLst>
          </p:cNvPr>
          <p:cNvSpPr txBox="1">
            <a:spLocks/>
          </p:cNvSpPr>
          <p:nvPr/>
        </p:nvSpPr>
        <p:spPr>
          <a:xfrm>
            <a:off x="225425" y="6335232"/>
            <a:ext cx="7211134" cy="2826415"/>
          </a:xfrm>
          <a:prstGeom prst="rect">
            <a:avLst/>
          </a:prstGeom>
          <a:noFill/>
        </p:spPr>
        <p:txBody>
          <a:bodyPr wrap="square" rtlCol="0">
            <a:spAutoFit/>
          </a:bodyPr>
          <a:lstStyle/>
          <a:p>
            <a:pPr>
              <a:buClr>
                <a:srgbClr val="007FB9"/>
              </a:buClr>
              <a:buSzPct val="120000"/>
            </a:pPr>
            <a:r>
              <a:rPr lang="en-GB" sz="900" b="1" dirty="0">
                <a:solidFill>
                  <a:srgbClr val="007FB9"/>
                </a:solidFill>
                <a:effectLst>
                  <a:outerShdw blurRad="38100" dist="38100" dir="2700000" algn="tl">
                    <a:srgbClr val="000000">
                      <a:alpha val="43137"/>
                    </a:srgbClr>
                  </a:outerShdw>
                </a:effectLst>
                <a:latin typeface="Montserrat" panose="00000500000000000000" pitchFamily="50" charset="0"/>
              </a:rPr>
              <a:t>Disclaimers</a:t>
            </a:r>
          </a:p>
          <a:p>
            <a:pPr>
              <a:buClr>
                <a:srgbClr val="007FB9"/>
              </a:buClr>
              <a:buSzPct val="120000"/>
            </a:pPr>
            <a:endParaRPr lang="en-GB" sz="700" dirty="0">
              <a:solidFill>
                <a:srgbClr val="353633"/>
              </a:solidFill>
              <a:latin typeface="Montserrat" panose="00000500000000000000" pitchFamily="50" charset="0"/>
            </a:endParaRPr>
          </a:p>
          <a:p>
            <a:pPr algn="just">
              <a:spcBef>
                <a:spcPts val="100"/>
              </a:spcBef>
              <a:buClr>
                <a:srgbClr val="007FB9"/>
              </a:buClr>
              <a:buSzPct val="120000"/>
            </a:pPr>
            <a:r>
              <a:rPr lang="en-GB" sz="750" dirty="0">
                <a:solidFill>
                  <a:srgbClr val="353633"/>
                </a:solidFill>
                <a:latin typeface="Montserrat" panose="00000500000000000000" pitchFamily="50" charset="0"/>
                <a:ea typeface="Roboto" panose="02000000000000000000" pitchFamily="2" charset="0"/>
                <a:cs typeface="Roboto" panose="02000000000000000000" pitchFamily="2" charset="0"/>
              </a:rPr>
              <a:t>This factsheet constitutes a financial promotion and has been issued and approved for the purpose of section 21 of the Financial Services and Markets Act 2000 by IDAD Limited which is Authorised and Regulated by the Financial Conduct Authority FCA FRN 740499. All information, including prices, analytical data and opinions contained within this factsheet are believed to be correct, accurate and derived from reliable sources as at the date of the factsheet. The information within this factsheet does not take into account the specific investment objective or financial situation of any person. This material should be read and understood by the investor. If the investor is not a professional client or eligible counterparty as defined by the FCA or is considered a retail investor, they must seek suitable financial advice before investing, to ascertain the full risks and terms associated with the investment. All investments must be made via an authorised counterparty. All rights reserved. No part of this publication may be reproduced, copied or distributed without the prior permission in writing of IDAD. Investments may go up or down in value and you may lose some or all of the amount invested. Past performance is not necessarily a guide for the future. Returns from the structured products are at risk in the event of any of the institutions who provide securities for these products default on their financial obligations.</a:t>
            </a:r>
          </a:p>
          <a:p>
            <a:pPr algn="just">
              <a:spcBef>
                <a:spcPts val="100"/>
              </a:spcBef>
              <a:buClr>
                <a:srgbClr val="007FB9"/>
              </a:buClr>
              <a:buSzPct val="120000"/>
            </a:pPr>
            <a:endParaRPr lang="en-GB" sz="750" dirty="0">
              <a:solidFill>
                <a:srgbClr val="353633"/>
              </a:solidFill>
              <a:latin typeface="Montserrat" panose="00000500000000000000" pitchFamily="50" charset="0"/>
              <a:ea typeface="Roboto" panose="02000000000000000000" pitchFamily="2" charset="0"/>
              <a:cs typeface="Roboto" panose="02000000000000000000" pitchFamily="2" charset="0"/>
            </a:endParaRPr>
          </a:p>
          <a:p>
            <a:pPr algn="just">
              <a:spcBef>
                <a:spcPts val="100"/>
              </a:spcBef>
              <a:buClr>
                <a:srgbClr val="007FB9"/>
              </a:buClr>
              <a:buSzPct val="120000"/>
            </a:pPr>
            <a:r>
              <a:rPr lang="en-GB" sz="750" dirty="0">
                <a:solidFill>
                  <a:srgbClr val="353633"/>
                </a:solidFill>
                <a:latin typeface="Montserrat" panose="00000500000000000000" pitchFamily="50" charset="0"/>
                <a:ea typeface="Roboto" panose="02000000000000000000" pitchFamily="2" charset="0"/>
                <a:cs typeface="Roboto" panose="02000000000000000000" pitchFamily="2" charset="0"/>
              </a:rPr>
              <a:t>Fees of up to 1.20% p.a. for the maximum term of the investment may be paid by the Issuer to cover marketing, distribution and advice costs. The fees have been fully accounted for in the calculation of the Product’s structure. For example, this means that an investment of $10,000 will have any income/growth payments and capital protection based on the full $10,000.</a:t>
            </a:r>
          </a:p>
          <a:p>
            <a:pPr algn="just">
              <a:spcBef>
                <a:spcPts val="100"/>
              </a:spcBef>
              <a:buClr>
                <a:srgbClr val="007FB9"/>
              </a:buClr>
              <a:buSzPct val="120000"/>
            </a:pPr>
            <a:endParaRPr lang="en-GB" sz="750" dirty="0">
              <a:solidFill>
                <a:srgbClr val="353633"/>
              </a:solidFill>
              <a:latin typeface="Montserrat" panose="00000500000000000000" pitchFamily="50" charset="0"/>
              <a:ea typeface="Roboto" panose="02000000000000000000" pitchFamily="2" charset="0"/>
              <a:cs typeface="Roboto" panose="02000000000000000000" pitchFamily="2" charset="0"/>
            </a:endParaRPr>
          </a:p>
          <a:p>
            <a:pPr algn="just">
              <a:spcBef>
                <a:spcPts val="100"/>
              </a:spcBef>
              <a:buClr>
                <a:srgbClr val="007FB9"/>
              </a:buClr>
              <a:buSzPct val="120000"/>
            </a:pPr>
            <a:r>
              <a:rPr lang="en-GB" sz="750" dirty="0">
                <a:solidFill>
                  <a:srgbClr val="353633"/>
                </a:solidFill>
                <a:latin typeface="Montserrat" panose="00000500000000000000" pitchFamily="50" charset="0"/>
                <a:ea typeface="Roboto" panose="02000000000000000000" pitchFamily="2" charset="0"/>
                <a:cs typeface="Roboto" panose="02000000000000000000" pitchFamily="2" charset="0"/>
              </a:rPr>
              <a:t>Any financial adviser shall fully disclose to its clients the existence, nature and amount of all fees and commissions it receives in respect of sales of the Note. They must also confirm any such fee or commission complies with all applicable laws and regulations in all relevant jurisdictions and its receipt does not conflict with applicable regulation or any duty to act in the best interest of any person to whom the professional financial adviser owes any such duty. This sales brochure has not been prepared or reviewed by the Issuing Bank, the Issuer of the underlying securities or any of its affiliates and neither Issuing Bank nor any of its affiliates or any of its directors, officers or agents accept any responsibility or liability for the contents of this sales brochure.</a:t>
            </a:r>
            <a:endParaRPr lang="en-US" sz="750" dirty="0">
              <a:solidFill>
                <a:srgbClr val="353633"/>
              </a:solidFill>
              <a:latin typeface="Montserrat" panose="00000500000000000000" pitchFamily="50" charset="0"/>
              <a:ea typeface="Roboto" panose="02000000000000000000" pitchFamily="2" charset="0"/>
              <a:cs typeface="Roboto" panose="02000000000000000000" pitchFamily="2" charset="0"/>
            </a:endParaRPr>
          </a:p>
        </p:txBody>
      </p:sp>
      <p:sp>
        <p:nvSpPr>
          <p:cNvPr id="6" name="TextBox 5">
            <a:extLst>
              <a:ext uri="{FF2B5EF4-FFF2-40B4-BE49-F238E27FC236}">
                <a16:creationId xmlns:a16="http://schemas.microsoft.com/office/drawing/2014/main" id="{48DE1D2C-A4D8-3617-ED74-20FC9859DBF8}"/>
              </a:ext>
            </a:extLst>
          </p:cNvPr>
          <p:cNvSpPr txBox="1"/>
          <p:nvPr/>
        </p:nvSpPr>
        <p:spPr>
          <a:xfrm>
            <a:off x="215898" y="9083812"/>
            <a:ext cx="7185025" cy="954107"/>
          </a:xfrm>
          <a:prstGeom prst="rect">
            <a:avLst/>
          </a:prstGeom>
          <a:noFill/>
        </p:spPr>
        <p:txBody>
          <a:bodyPr wrap="square" rtlCol="0">
            <a:spAutoFit/>
          </a:bodyPr>
          <a:lstStyle/>
          <a:p>
            <a:pPr algn="ctr"/>
            <a:r>
              <a:rPr lang="en-GB" sz="800" dirty="0">
                <a:solidFill>
                  <a:srgbClr val="353633"/>
                </a:solidFill>
                <a:effectLst>
                  <a:outerShdw blurRad="38100" dist="38100" dir="2700000" algn="tl">
                    <a:srgbClr val="000000">
                      <a:alpha val="43137"/>
                    </a:srgbClr>
                  </a:outerShdw>
                </a:effectLst>
                <a:latin typeface="Montserrat" panose="00000500000000000000" pitchFamily="50" charset="0"/>
              </a:rPr>
              <a:t>For more information about this note, please contact us today.</a:t>
            </a:r>
          </a:p>
          <a:p>
            <a:pPr algn="ctr"/>
            <a:r>
              <a:rPr lang="en-GB" sz="800" dirty="0">
                <a:solidFill>
                  <a:srgbClr val="353633"/>
                </a:solidFill>
                <a:latin typeface="Montserrat" panose="00000500000000000000" pitchFamily="50" charset="0"/>
                <a:ea typeface="Roboto" panose="02000000000000000000" pitchFamily="2" charset="0"/>
                <a:cs typeface="Roboto" panose="02000000000000000000" pitchFamily="2" charset="0"/>
              </a:rPr>
              <a:t>2 </a:t>
            </a:r>
            <a:r>
              <a:rPr lang="en-GB" sz="800" dirty="0" err="1">
                <a:solidFill>
                  <a:srgbClr val="353633"/>
                </a:solidFill>
                <a:latin typeface="Montserrat" panose="00000500000000000000" pitchFamily="50" charset="0"/>
                <a:ea typeface="Roboto" panose="02000000000000000000" pitchFamily="2" charset="0"/>
                <a:cs typeface="Roboto" panose="02000000000000000000" pitchFamily="2" charset="0"/>
              </a:rPr>
              <a:t>Rotherbrook</a:t>
            </a:r>
            <a:r>
              <a:rPr lang="en-GB" sz="800" dirty="0">
                <a:solidFill>
                  <a:srgbClr val="353633"/>
                </a:solidFill>
                <a:latin typeface="Montserrat" panose="00000500000000000000" pitchFamily="50" charset="0"/>
                <a:ea typeface="Roboto" panose="02000000000000000000" pitchFamily="2" charset="0"/>
                <a:cs typeface="Roboto" panose="02000000000000000000" pitchFamily="2" charset="0"/>
              </a:rPr>
              <a:t> Court, Bedford Road,</a:t>
            </a:r>
          </a:p>
          <a:p>
            <a:pPr algn="ctr"/>
            <a:r>
              <a:rPr lang="en-GB" sz="800" dirty="0">
                <a:solidFill>
                  <a:srgbClr val="353633"/>
                </a:solidFill>
                <a:latin typeface="Montserrat" panose="00000500000000000000" pitchFamily="50" charset="0"/>
                <a:ea typeface="Roboto" panose="02000000000000000000" pitchFamily="2" charset="0"/>
                <a:cs typeface="Roboto" panose="02000000000000000000" pitchFamily="2" charset="0"/>
              </a:rPr>
              <a:t>Petersfield, Hampshire, GU32 3QG</a:t>
            </a:r>
          </a:p>
          <a:p>
            <a:pPr algn="ctr"/>
            <a:r>
              <a:rPr lang="en-US" sz="800" dirty="0">
                <a:solidFill>
                  <a:srgbClr val="353633"/>
                </a:solidFill>
                <a:latin typeface="Montserrat" panose="00000500000000000000" pitchFamily="50" charset="0"/>
                <a:ea typeface="Roboto" panose="02000000000000000000" pitchFamily="2" charset="0"/>
                <a:cs typeface="Roboto" panose="02000000000000000000" pitchFamily="2" charset="0"/>
              </a:rPr>
              <a:t>14 Austin Friars, London, EC2N 2HE</a:t>
            </a:r>
          </a:p>
          <a:p>
            <a:pPr algn="ctr"/>
            <a:r>
              <a:rPr lang="en-GB" sz="800" dirty="0">
                <a:solidFill>
                  <a:srgbClr val="007FB9"/>
                </a:solidFill>
                <a:latin typeface="Montserrat" panose="00000500000000000000" pitchFamily="50" charset="0"/>
                <a:ea typeface="Roboto" panose="02000000000000000000" pitchFamily="2" charset="0"/>
                <a:cs typeface="Roboto" panose="02000000000000000000" pitchFamily="2" charset="0"/>
              </a:rPr>
              <a:t>+44 (0)1730 776757</a:t>
            </a:r>
          </a:p>
          <a:p>
            <a:pPr algn="ctr"/>
            <a:r>
              <a:rPr lang="en-GB" sz="800" dirty="0">
                <a:solidFill>
                  <a:srgbClr val="007FB9"/>
                </a:solidFill>
                <a:latin typeface="Montserrat" panose="00000500000000000000" pitchFamily="50" charset="0"/>
                <a:ea typeface="Roboto" panose="02000000000000000000" pitchFamily="2" charset="0"/>
                <a:cs typeface="Roboto" panose="02000000000000000000" pitchFamily="2" charset="0"/>
              </a:rPr>
              <a:t>enquiries@idad.com</a:t>
            </a:r>
          </a:p>
          <a:p>
            <a:pPr algn="ctr"/>
            <a:r>
              <a:rPr lang="en-GB" sz="800" dirty="0">
                <a:solidFill>
                  <a:srgbClr val="007FB9"/>
                </a:solidFill>
                <a:latin typeface="Montserrat" panose="00000500000000000000" pitchFamily="50" charset="0"/>
                <a:ea typeface="Roboto" panose="02000000000000000000" pitchFamily="2" charset="0"/>
                <a:cs typeface="Roboto" panose="02000000000000000000" pitchFamily="2" charset="0"/>
              </a:rPr>
              <a:t>idad.com</a:t>
            </a:r>
            <a:endParaRPr lang="en-US" sz="800" dirty="0">
              <a:solidFill>
                <a:srgbClr val="007FB9"/>
              </a:solidFill>
              <a:latin typeface="Montserrat" panose="00000500000000000000" pitchFamily="50" charset="0"/>
              <a:ea typeface="Roboto" panose="02000000000000000000" pitchFamily="2" charset="0"/>
              <a:cs typeface="Roboto" panose="02000000000000000000" pitchFamily="2" charset="0"/>
            </a:endParaRPr>
          </a:p>
        </p:txBody>
      </p:sp>
      <p:sp>
        <p:nvSpPr>
          <p:cNvPr id="10" name="TextBox 9">
            <a:extLst>
              <a:ext uri="{FF2B5EF4-FFF2-40B4-BE49-F238E27FC236}">
                <a16:creationId xmlns:a16="http://schemas.microsoft.com/office/drawing/2014/main" id="{3025148C-2B8B-1808-EFBC-4BF2CACCB5E8}"/>
              </a:ext>
            </a:extLst>
          </p:cNvPr>
          <p:cNvSpPr txBox="1">
            <a:spLocks noGrp="1" noRot="1" noMove="1" noResize="1" noEditPoints="1" noAdjustHandles="1" noChangeArrowheads="1" noChangeShapeType="1"/>
          </p:cNvSpPr>
          <p:nvPr/>
        </p:nvSpPr>
        <p:spPr>
          <a:xfrm>
            <a:off x="138428" y="10053352"/>
            <a:ext cx="7265294" cy="415498"/>
          </a:xfrm>
          <a:prstGeom prst="rect">
            <a:avLst/>
          </a:prstGeom>
          <a:noFill/>
        </p:spPr>
        <p:txBody>
          <a:bodyPr wrap="square" rtlCol="0">
            <a:spAutoFit/>
          </a:bodyPr>
          <a:lstStyle/>
          <a:p>
            <a:pPr algn="just">
              <a:buClr>
                <a:srgbClr val="007FB9"/>
              </a:buClr>
              <a:buSzPct val="120000"/>
            </a:pPr>
            <a:r>
              <a:rPr lang="en-GB" sz="700" dirty="0">
                <a:latin typeface="Montserrat" panose="00000500000000000000" pitchFamily="2" charset="0"/>
              </a:rPr>
              <a:t>IDAD Limited is Authorised and Regulated by the Financial Conduct Authority FCA FRN 740499. IDAD Africa (Pty) Ltd is an Authorised Financial Services Provider with FSP no: 50937. No part of this publication may be reproduced, copied or distributed without the prior permission in writing of IDAD. All investors must seek advice from a suitably authorised financial adviser and investment must be made via an authorised counterparty.</a:t>
            </a:r>
            <a:endParaRPr lang="en-US" sz="700" dirty="0">
              <a:latin typeface="Montserrat" panose="00000500000000000000" pitchFamily="2" charset="0"/>
            </a:endParaRPr>
          </a:p>
        </p:txBody>
      </p:sp>
      <p:sp>
        <p:nvSpPr>
          <p:cNvPr id="11" name="Rectangle 10">
            <a:extLst>
              <a:ext uri="{FF2B5EF4-FFF2-40B4-BE49-F238E27FC236}">
                <a16:creationId xmlns:a16="http://schemas.microsoft.com/office/drawing/2014/main" id="{247D2A2D-B4E0-8156-074C-3F3419E756A7}"/>
              </a:ext>
            </a:extLst>
          </p:cNvPr>
          <p:cNvSpPr>
            <a:spLocks noGrp="1" noRot="1" noMove="1" noResize="1" noEditPoints="1" noAdjustHandles="1" noChangeArrowheads="1" noChangeShapeType="1"/>
          </p:cNvSpPr>
          <p:nvPr/>
        </p:nvSpPr>
        <p:spPr>
          <a:xfrm>
            <a:off x="-1" y="10499715"/>
            <a:ext cx="7559675" cy="192288"/>
          </a:xfrm>
          <a:prstGeom prst="rect">
            <a:avLst/>
          </a:prstGeom>
          <a:solidFill>
            <a:srgbClr val="353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latin typeface="Montserrat" panose="00000500000000000000" pitchFamily="50" charset="0"/>
            </a:endParaRPr>
          </a:p>
        </p:txBody>
      </p:sp>
      <p:sp>
        <p:nvSpPr>
          <p:cNvPr id="12" name="TextBox 11">
            <a:extLst>
              <a:ext uri="{FF2B5EF4-FFF2-40B4-BE49-F238E27FC236}">
                <a16:creationId xmlns:a16="http://schemas.microsoft.com/office/drawing/2014/main" id="{8CC4731E-7E42-AF51-095A-D88EE7DEDC59}"/>
              </a:ext>
            </a:extLst>
          </p:cNvPr>
          <p:cNvSpPr txBox="1">
            <a:spLocks noGrp="1" noRot="1" noMove="1" noResize="1" noEditPoints="1" noAdjustHandles="1" noChangeArrowheads="1" noChangeShapeType="1"/>
          </p:cNvSpPr>
          <p:nvPr/>
        </p:nvSpPr>
        <p:spPr>
          <a:xfrm>
            <a:off x="266570" y="10409349"/>
            <a:ext cx="1295400" cy="358664"/>
          </a:xfrm>
          <a:prstGeom prst="rect">
            <a:avLst/>
          </a:prstGeom>
          <a:noFill/>
        </p:spPr>
        <p:txBody>
          <a:bodyPr wrap="square" rtlCol="0" anchor="ctr" anchorCtr="0">
            <a:noAutofit/>
          </a:bodyPr>
          <a:lstStyle/>
          <a:p>
            <a:r>
              <a:rPr lang="en-GB" sz="900" dirty="0">
                <a:solidFill>
                  <a:schemeClr val="bg1"/>
                </a:solidFill>
                <a:latin typeface="Montserrat" panose="00000500000000000000" pitchFamily="50" charset="0"/>
              </a:rPr>
              <a:t>www.idad.com</a:t>
            </a:r>
            <a:endParaRPr lang="en-US" sz="900" dirty="0">
              <a:solidFill>
                <a:schemeClr val="bg1"/>
              </a:solidFill>
              <a:latin typeface="Montserrat" panose="00000500000000000000" pitchFamily="50" charset="0"/>
            </a:endParaRPr>
          </a:p>
        </p:txBody>
      </p:sp>
    </p:spTree>
    <p:extLst>
      <p:ext uri="{BB962C8B-B14F-4D97-AF65-F5344CB8AC3E}">
        <p14:creationId xmlns:p14="http://schemas.microsoft.com/office/powerpoint/2010/main" val="287984655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BBSettings xmlns="http://schemas.bloomberg.com/settings/1.0">
  <Item name="DocumentId_Charts">{13E4F250-34DB-43F9-9293-1120EE80E7BC}</Item>
  <Item xmlns="" name="ShapesMap_Charts">{"{13E4F250-34DB-43F9-9293-1120EE80E7BC}":{"257":{},"258":{},"259":{},"261":{}}}</Item>
</BBSettings>
</file>

<file path=customXml/itemProps1.xml><?xml version="1.0" encoding="utf-8"?>
<ds:datastoreItem xmlns:ds="http://schemas.openxmlformats.org/officeDocument/2006/customXml" ds:itemID="{08CEE132-7975-4D73-9D7A-0F2A2D9087E3}">
  <ds:schemaRefs>
    <ds:schemaRef ds:uri="http://schemas.bloomberg.com/settings/1.0"/>
    <ds:schemaRef ds:uri=""/>
  </ds:schemaRefs>
</ds:datastoreItem>
</file>

<file path=docProps/app.xml><?xml version="1.0" encoding="utf-8"?>
<Properties xmlns="http://schemas.openxmlformats.org/officeDocument/2006/extended-properties" xmlns:vt="http://schemas.openxmlformats.org/officeDocument/2006/docPropsVTypes">
  <Template>Office Theme</Template>
  <TotalTime>190</TotalTime>
  <Words>3457</Words>
  <Application>Microsoft Office PowerPoint</Application>
  <PresentationFormat>Custom</PresentationFormat>
  <Paragraphs>248</Paragraphs>
  <Slides>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vt:i4>
      </vt:variant>
    </vt:vector>
  </HeadingPairs>
  <TitlesOfParts>
    <vt:vector size="12" baseType="lpstr">
      <vt:lpstr>Aptos</vt:lpstr>
      <vt:lpstr>Arial</vt:lpstr>
      <vt:lpstr>Calibri</vt:lpstr>
      <vt:lpstr>Calibri Light</vt:lpstr>
      <vt:lpstr>Montserrat</vt:lpstr>
      <vt:lpstr>Roboto</vt:lpstr>
      <vt:lpstr>Wingdings</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Santander Global Banks 50-50 Memory Income Autocall March 2026 USD Factsheet</dc:title>
  <dc:creator>Kim Scott</dc:creator>
  <cp:lastModifiedBy>Nikolai Gibbins</cp:lastModifiedBy>
  <cp:revision>432</cp:revision>
  <dcterms:created xsi:type="dcterms:W3CDTF">2022-04-26T20:45:15Z</dcterms:created>
  <dcterms:modified xsi:type="dcterms:W3CDTF">2026-03-10T11:45:38Z</dcterms:modified>
</cp:coreProperties>
</file>